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16F1-02AB-AF42-9E4D-C0BF7D62D3D0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C135-A444-6D43-AB4D-8ED2006982C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16F1-02AB-AF42-9E4D-C0BF7D62D3D0}" type="datetimeFigureOut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C135-A444-6D43-AB4D-8ED2006982CC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16F1-02AB-AF42-9E4D-C0BF7D62D3D0}" type="datetimeFigureOut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C135-A444-6D43-AB4D-8ED2006982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16F1-02AB-AF42-9E4D-C0BF7D62D3D0}" type="datetimeFigureOut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C135-A444-6D43-AB4D-8ED2006982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16F1-02AB-AF42-9E4D-C0BF7D62D3D0}" type="datetimeFigureOut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C135-A444-6D43-AB4D-8ED2006982C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16F1-02AB-AF42-9E4D-C0BF7D62D3D0}" type="datetimeFigureOut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C135-A444-6D43-AB4D-8ED2006982C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16F1-02AB-AF42-9E4D-C0BF7D62D3D0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C135-A444-6D43-AB4D-8ED2006982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16F1-02AB-AF42-9E4D-C0BF7D62D3D0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C135-A444-6D43-AB4D-8ED2006982CC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16F1-02AB-AF42-9E4D-C0BF7D62D3D0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C135-A444-6D43-AB4D-8ED2006982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16F1-02AB-AF42-9E4D-C0BF7D62D3D0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C135-A444-6D43-AB4D-8ED2006982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16F1-02AB-AF42-9E4D-C0BF7D62D3D0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C135-A444-6D43-AB4D-8ED2006982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16F1-02AB-AF42-9E4D-C0BF7D62D3D0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C135-A444-6D43-AB4D-8ED2006982C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16F1-02AB-AF42-9E4D-C0BF7D62D3D0}" type="datetimeFigureOut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C135-A444-6D43-AB4D-8ED2006982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16F1-02AB-AF42-9E4D-C0BF7D62D3D0}" type="datetimeFigureOut">
              <a:rPr lang="en-US" smtClean="0"/>
              <a:t>4/17/15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C135-A444-6D43-AB4D-8ED2006982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16F1-02AB-AF42-9E4D-C0BF7D62D3D0}" type="datetimeFigureOut">
              <a:rPr lang="en-US" smtClean="0"/>
              <a:t>4/17/15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C135-A444-6D43-AB4D-8ED2006982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16F1-02AB-AF42-9E4D-C0BF7D62D3D0}" type="datetimeFigureOut">
              <a:rPr lang="en-US" smtClean="0"/>
              <a:t>4/17/15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BC135-A444-6D43-AB4D-8ED2006982CC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92916F1-02AB-AF42-9E4D-C0BF7D62D3D0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8ABC135-A444-6D43-AB4D-8ED2006982C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4" Type="http://schemas.openxmlformats.org/officeDocument/2006/relationships/image" Target="../media/image5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v3lessons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4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076523"/>
              </p:ext>
            </p:extLst>
          </p:nvPr>
        </p:nvGraphicFramePr>
        <p:xfrm>
          <a:off x="126751" y="425450"/>
          <a:ext cx="8915400" cy="600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8915400" imgH="6007100" progId="Word.Document.12">
                  <p:embed/>
                </p:oleObj>
              </mc:Choice>
              <mc:Fallback>
                <p:oleObj name="Document" r:id="rId3" imgW="8915400" imgH="6007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751" y="425450"/>
                        <a:ext cx="8915400" cy="600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2565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Grados de movimiento vs. Segundos.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Presione </a:t>
            </a:r>
            <a:r>
              <a:rPr lang="es-MX" dirty="0"/>
              <a:t>para ver los videos</a:t>
            </a:r>
            <a:endParaRPr lang="en-US" dirty="0"/>
          </a:p>
          <a:p>
            <a:r>
              <a:rPr lang="es-MX" dirty="0"/>
              <a:t>Robot Detenido (izquierda): El robot se atora. Termina solo cuando es desatorado. </a:t>
            </a:r>
            <a:endParaRPr lang="en-US" dirty="0"/>
          </a:p>
          <a:p>
            <a:r>
              <a:rPr lang="es-MX" dirty="0"/>
              <a:t>Robot no Detenido (derecha): El robot se atora, pero aún así termina (puede escuchar el sonido)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95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483719"/>
              </p:ext>
            </p:extLst>
          </p:nvPr>
        </p:nvGraphicFramePr>
        <p:xfrm>
          <a:off x="12700" y="215900"/>
          <a:ext cx="11804650" cy="590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3" imgW="9525000" imgH="4762500" progId="Word.Document.12">
                  <p:embed/>
                </p:oleObj>
              </mc:Choice>
              <mc:Fallback>
                <p:oleObj name="Document" r:id="rId3" imgW="9525000" imgH="4762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00" y="215900"/>
                        <a:ext cx="11804650" cy="590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7856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Créditos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tutorial fue creado por Sanjay Seshan y Arvind Seshan de Droids Robotics. </a:t>
            </a:r>
            <a:endParaRPr lang="en-US" dirty="0"/>
          </a:p>
          <a:p>
            <a:r>
              <a:rPr lang="es-MX" dirty="0"/>
              <a:t>Mas lecciones están disponibles en: </a:t>
            </a:r>
            <a:r>
              <a:rPr lang="es-MX" u="sng" dirty="0">
                <a:hlinkClick r:id="rId2"/>
              </a:rPr>
              <a:t>www.ev3lessons.com</a:t>
            </a:r>
            <a:endParaRPr lang="en-US" dirty="0"/>
          </a:p>
          <a:p>
            <a:r>
              <a:rPr lang="es-MX" dirty="0"/>
              <a:t>Email de los autores: team@droidsrobotics.org</a:t>
            </a:r>
            <a:endParaRPr lang="en-US" dirty="0"/>
          </a:p>
          <a:p>
            <a:r>
              <a:rPr lang="es-MX" dirty="0"/>
              <a:t>Traducido por: Equipo Tec Balam 3527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12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Objetivos: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 dirty="0"/>
              <a:t>Aprender sobre los diferentes bloques para mover el robot y cuando usar cada bloque.</a:t>
            </a:r>
            <a:endParaRPr lang="en-US" dirty="0"/>
          </a:p>
          <a:p>
            <a:pPr lvl="0"/>
            <a:r>
              <a:rPr lang="es-MX" dirty="0"/>
              <a:t>Aprender acerca de la regulación de poder, sincronización del motor y rampa arriba/ abajo.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6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Diferentes formas de moverse: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¿Como son estas diferentes una de otra en términos de lo siguiente?</a:t>
            </a:r>
            <a:endParaRPr lang="en-US" dirty="0"/>
          </a:p>
          <a:p>
            <a:pPr lvl="0"/>
            <a:r>
              <a:rPr lang="es-MX" dirty="0"/>
              <a:t>Regulación de poder</a:t>
            </a:r>
            <a:endParaRPr lang="en-US" dirty="0"/>
          </a:p>
          <a:p>
            <a:pPr lvl="0"/>
            <a:r>
              <a:rPr lang="es-MX" dirty="0"/>
              <a:t>Sincronización del motor</a:t>
            </a:r>
            <a:endParaRPr lang="en-US" dirty="0"/>
          </a:p>
          <a:p>
            <a:pPr lvl="0"/>
            <a:r>
              <a:rPr lang="es-MX" dirty="0"/>
              <a:t>Rampa arriba/ rampa abajo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n 10"/>
          <p:cNvPicPr/>
          <p:nvPr/>
        </p:nvPicPr>
        <p:blipFill>
          <a:blip r:embed="rId2" cstate="print"/>
          <a:srcRect l="26241" t="25137" r="53785" b="50273"/>
          <a:stretch>
            <a:fillRect/>
          </a:stretch>
        </p:blipFill>
        <p:spPr bwMode="auto">
          <a:xfrm>
            <a:off x="5596451" y="2992861"/>
            <a:ext cx="2706370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n 7"/>
          <p:cNvPicPr/>
          <p:nvPr/>
        </p:nvPicPr>
        <p:blipFill>
          <a:blip r:embed="rId2" cstate="print"/>
          <a:srcRect l="26057" t="50210" r="29507" b="24863"/>
          <a:stretch>
            <a:fillRect/>
          </a:stretch>
        </p:blipFill>
        <p:spPr bwMode="auto">
          <a:xfrm>
            <a:off x="2317946" y="4847061"/>
            <a:ext cx="5984875" cy="188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0895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Poder Regulado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El poder regulado trata de mover el robot a una velocidad fija.</a:t>
            </a:r>
            <a:endParaRPr lang="en-US" dirty="0"/>
          </a:p>
          <a:p>
            <a:pPr lvl="0"/>
            <a:r>
              <a:rPr lang="es-MX" dirty="0"/>
              <a:t>Cuando el robot tiene problemas moviéndose porque es pesado, porque se está moviendo cuesta arriba, porque la batería está muerta o porque está bloqueado, la regulación de poder da más poder al motor para alcanzar la velocidad requerida.</a:t>
            </a:r>
            <a:endParaRPr lang="en-US" dirty="0"/>
          </a:p>
          <a:p>
            <a:pPr lvl="0"/>
            <a:r>
              <a:rPr lang="es-MX" dirty="0"/>
              <a:t>Esto es bueno para asegurar que el robot se mueve a una velocidad predecible.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85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Motores Sincronizados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s-MX" dirty="0"/>
              <a:t>Los motores sincronizados asegura que ambos motores giren igual.</a:t>
            </a:r>
            <a:endParaRPr lang="en-US" dirty="0"/>
          </a:p>
          <a:p>
            <a:pPr lvl="0"/>
            <a:r>
              <a:rPr lang="es-MX" dirty="0"/>
              <a:t>Si una rueda se atora, prevé que la otra rueda gire.</a:t>
            </a:r>
            <a:endParaRPr lang="en-US" dirty="0"/>
          </a:p>
          <a:p>
            <a:pPr lvl="0"/>
            <a:r>
              <a:rPr lang="es-MX" dirty="0"/>
              <a:t>Si tiene los motores girando igual, ayuda a asegurar que el robot se mueva derecho si una de las llantas deja de girar con la misma intensidad.</a:t>
            </a:r>
            <a:endParaRPr lang="en-US" dirty="0"/>
          </a:p>
          <a:p>
            <a:pPr lvl="0"/>
            <a:r>
              <a:rPr lang="es-MX" dirty="0"/>
              <a:t>Cuando tiene los motores sincronizados con una misma proporción, hace que el robot gire de manera predecible y suave</a:t>
            </a:r>
            <a:r>
              <a:rPr lang="es-MX" dirty="0" smtClean="0"/>
              <a:t>.</a:t>
            </a:r>
          </a:p>
          <a:p>
            <a:pPr lvl="0"/>
            <a:r>
              <a:rPr lang="es-MX" dirty="0" smtClean="0"/>
              <a:t>Video en versión inglesa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59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Sincronizado vs desincronizado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Haga clic para ver los videos.</a:t>
            </a:r>
            <a:endParaRPr lang="en-US" dirty="0"/>
          </a:p>
          <a:p>
            <a:r>
              <a:rPr lang="es-MX" dirty="0"/>
              <a:t>Motor sincronizado (izquierda): Un motor que se atora causa que el otro se detenga.</a:t>
            </a:r>
            <a:endParaRPr lang="en-US" dirty="0"/>
          </a:p>
          <a:p>
            <a:r>
              <a:rPr lang="es-MX" dirty="0"/>
              <a:t>Motor desincronizado (derecha): El segundo motor continúa a pesar de que el primero se atora.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0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s-MX" dirty="0"/>
              <a:t>Rampa arriba / rampa abajo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Rampa arriba hace que el robot acelere gradualmente al empezar a moverse.</a:t>
            </a:r>
            <a:endParaRPr lang="en-US" dirty="0"/>
          </a:p>
          <a:p>
            <a:r>
              <a:rPr lang="es-MX" dirty="0"/>
              <a:t>Rampa abajo hace que el robot frene de manera gradual al final.</a:t>
            </a:r>
            <a:endParaRPr lang="en-US" dirty="0"/>
          </a:p>
          <a:p>
            <a:r>
              <a:rPr lang="es-MX" dirty="0"/>
              <a:t>Sin rampa arriba/ rampa abajo, puede que vean al robot dar un tirón al detenerse o acelerar súbitamente.</a:t>
            </a:r>
            <a:endParaRPr lang="en-US" dirty="0"/>
          </a:p>
          <a:p>
            <a:pPr lvl="0"/>
            <a:r>
              <a:rPr lang="es-MX" dirty="0"/>
              <a:t>A pesar de esto, el robot seguirá ajustando sus motores después de frenar/ acelerar para obtener los datos del sensor de  rotación, pero de esta manera será menos preciso.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82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288047"/>
              </p:ext>
            </p:extLst>
          </p:nvPr>
        </p:nvGraphicFramePr>
        <p:xfrm>
          <a:off x="2" y="99617"/>
          <a:ext cx="11917244" cy="5440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3" imgW="9626600" imgH="4394200" progId="Word.Document.12">
                  <p:embed/>
                </p:oleObj>
              </mc:Choice>
              <mc:Fallback>
                <p:oleObj name="Document" r:id="rId3" imgW="9626600" imgH="4394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" y="99617"/>
                        <a:ext cx="11917244" cy="5440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444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71664"/>
              </p:ext>
            </p:extLst>
          </p:nvPr>
        </p:nvGraphicFramePr>
        <p:xfrm>
          <a:off x="0" y="388685"/>
          <a:ext cx="90297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3" imgW="9029700" imgH="4800600" progId="Word.Document.12">
                  <p:embed/>
                </p:oleObj>
              </mc:Choice>
              <mc:Fallback>
                <p:oleObj name="Document" r:id="rId3" imgW="9029700" imgH="4800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388685"/>
                        <a:ext cx="9029700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9170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</TotalTime>
  <Words>430</Words>
  <Application>Microsoft Macintosh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Spectrum</vt:lpstr>
      <vt:lpstr>Microsoft Word Document</vt:lpstr>
      <vt:lpstr>PowerPoint Presentation</vt:lpstr>
      <vt:lpstr>Objetivos:  </vt:lpstr>
      <vt:lpstr>Diferentes formas de moverse: </vt:lpstr>
      <vt:lpstr>Poder Regulado </vt:lpstr>
      <vt:lpstr>Motores Sincronizados  </vt:lpstr>
      <vt:lpstr>Sincronizado vs desincronizado </vt:lpstr>
      <vt:lpstr>  Rampa arriba / rampa abajo  </vt:lpstr>
      <vt:lpstr>PowerPoint Presentation</vt:lpstr>
      <vt:lpstr>PowerPoint Presentation</vt:lpstr>
      <vt:lpstr>Grados de movimiento vs. Segundos. </vt:lpstr>
      <vt:lpstr>PowerPoint Presentation</vt:lpstr>
      <vt:lpstr>Créditos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Sanjay Seshan</cp:lastModifiedBy>
  <cp:revision>2</cp:revision>
  <dcterms:created xsi:type="dcterms:W3CDTF">2015-04-17T12:24:58Z</dcterms:created>
  <dcterms:modified xsi:type="dcterms:W3CDTF">2015-04-17T12:37:49Z</dcterms:modified>
</cp:coreProperties>
</file>