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13" name="Shape 3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31" name="Shape 3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60" name="Shape 2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with Picture">
    <p:spTree>
      <p:nvGrpSpPr>
        <p:cNvPr id="14" name="Shape 14"/>
        <p:cNvGrpSpPr/>
        <p:nvPr/>
      </p:nvGrpSpPr>
      <p:grpSpPr>
        <a:xfrm>
          <a:off x="0" y="0"/>
          <a:ext cx="0" cy="0"/>
          <a:chOff x="0" y="0"/>
          <a:chExt cx="0" cy="0"/>
        </a:xfrm>
      </p:grpSpPr>
      <p:sp>
        <p:nvSpPr>
          <p:cNvPr id="15" name="Shape 15"/>
          <p:cNvSpPr/>
          <p:nvPr/>
        </p:nvSpPr>
        <p:spPr>
          <a:xfrm>
            <a:off x="284162" y="444727"/>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sp>
        <p:nvSpPr>
          <p:cNvPr id="16" name="Shape 16"/>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 name="Shape 17"/>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 name="Shape 1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9" name="Shape 19"/>
          <p:cNvSpPr/>
          <p:nvPr>
            <p:ph idx="2" type="pic"/>
          </p:nvPr>
        </p:nvSpPr>
        <p:spPr>
          <a:xfrm>
            <a:off x="284162" y="2017058"/>
            <a:ext cx="8574086" cy="4377390"/>
          </a:xfrm>
          <a:prstGeom prst="rect">
            <a:avLst/>
          </a:prstGeom>
          <a:noFill/>
          <a:ln>
            <a:noFill/>
          </a:ln>
        </p:spPr>
      </p:sp>
      <p:sp>
        <p:nvSpPr>
          <p:cNvPr id="20" name="Shape 20"/>
          <p:cNvSpPr txBox="1"/>
          <p:nvPr>
            <p:ph idx="1" type="subTitle"/>
          </p:nvPr>
        </p:nvSpPr>
        <p:spPr>
          <a:xfrm>
            <a:off x="472420" y="1532965"/>
            <a:ext cx="7754284" cy="484093"/>
          </a:xfrm>
          <a:prstGeom prst="rect">
            <a:avLst/>
          </a:prstGeom>
          <a:noFill/>
          <a:ln>
            <a:noFill/>
          </a:ln>
        </p:spPr>
        <p:txBody>
          <a:bodyPr anchorCtr="0" anchor="t" bIns="91425" lIns="91425" rIns="91425" tIns="91425"/>
          <a:lstStyle>
            <a:lvl1pPr indent="0" marL="0" marR="0" rtl="0" algn="l">
              <a:lnSpc>
                <a:spcPct val="100000"/>
              </a:lnSpc>
              <a:spcBef>
                <a:spcPts val="0"/>
              </a:spcBef>
              <a:buClr>
                <a:srgbClr val="A5A5A5"/>
              </a:buClr>
              <a:buFont typeface="Noto Symbol"/>
              <a:buNone/>
              <a:defRPr/>
            </a:lvl1pPr>
            <a:lvl2pPr indent="0" marL="457200" marR="0" rtl="0" algn="ctr">
              <a:spcBef>
                <a:spcPts val="600"/>
              </a:spcBef>
              <a:buClr>
                <a:srgbClr val="3F3F3F"/>
              </a:buClr>
              <a:buFont typeface="Noto Symbol"/>
              <a:buNone/>
              <a:defRPr/>
            </a:lvl2pPr>
            <a:lvl3pPr indent="0" marL="914400" marR="0" rtl="0" algn="ctr">
              <a:spcBef>
                <a:spcPts val="600"/>
              </a:spcBef>
              <a:buClr>
                <a:srgbClr val="A5A5A5"/>
              </a:buClr>
              <a:buFont typeface="Noto Symbol"/>
              <a:buNone/>
              <a:defRPr/>
            </a:lvl3pPr>
            <a:lvl4pPr indent="0" marL="1371600" marR="0" rtl="0" algn="ctr">
              <a:spcBef>
                <a:spcPts val="600"/>
              </a:spcBef>
              <a:buClr>
                <a:srgbClr val="3F3F3F"/>
              </a:buClr>
              <a:buFont typeface="Noto Symbol"/>
              <a:buNone/>
              <a:defRPr/>
            </a:lvl4pPr>
            <a:lvl5pPr indent="0" marL="1828800" marR="0" rtl="0" algn="ctr">
              <a:spcBef>
                <a:spcPts val="600"/>
              </a:spcBef>
              <a:buClr>
                <a:srgbClr val="A5A5A5"/>
              </a:buClr>
              <a:buFont typeface="Noto Symbol"/>
              <a:buNone/>
              <a:defRPr/>
            </a:lvl5pPr>
            <a:lvl6pPr indent="0" marL="2286000" marR="0" rtl="0" algn="ctr">
              <a:spcBef>
                <a:spcPts val="600"/>
              </a:spcBef>
              <a:buClr>
                <a:srgbClr val="3F3F3F"/>
              </a:buClr>
              <a:buFont typeface="Noto Symbol"/>
              <a:buNone/>
              <a:defRPr/>
            </a:lvl6pPr>
            <a:lvl7pPr indent="0" marL="2743200" marR="0" rtl="0" algn="ctr">
              <a:spcBef>
                <a:spcPts val="600"/>
              </a:spcBef>
              <a:buClr>
                <a:srgbClr val="A5A5A5"/>
              </a:buClr>
              <a:buFont typeface="Noto Symbol"/>
              <a:buNone/>
              <a:defRPr/>
            </a:lvl7pPr>
            <a:lvl8pPr indent="0" marL="3200400" marR="0" rtl="0" algn="ctr">
              <a:spcBef>
                <a:spcPts val="600"/>
              </a:spcBef>
              <a:buClr>
                <a:srgbClr val="3F3F3F"/>
              </a:buClr>
              <a:buFont typeface="Noto Symbol"/>
              <a:buNone/>
              <a:defRPr/>
            </a:lvl8pPr>
            <a:lvl9pPr indent="0" marL="3657600" marR="0" rtl="0" algn="ctr">
              <a:spcBef>
                <a:spcPts val="600"/>
              </a:spcBef>
              <a:buClr>
                <a:srgbClr val="A5A5A5"/>
              </a:buClr>
              <a:buFont typeface="Noto Symbol"/>
              <a:buNone/>
              <a:defRPr/>
            </a:lvl9pPr>
          </a:lstStyle>
          <a:p/>
        </p:txBody>
      </p:sp>
      <p:grpSp>
        <p:nvGrpSpPr>
          <p:cNvPr id="21" name="Shape 21"/>
          <p:cNvGrpSpPr/>
          <p:nvPr/>
        </p:nvGrpSpPr>
        <p:grpSpPr>
          <a:xfrm>
            <a:off x="284162" y="1906542"/>
            <a:ext cx="8576373" cy="137410"/>
            <a:chOff x="284162" y="1759424"/>
            <a:chExt cx="8576373" cy="137410"/>
          </a:xfrm>
        </p:grpSpPr>
        <p:sp>
          <p:nvSpPr>
            <p:cNvPr id="22" name="Shape 22"/>
            <p:cNvSpPr/>
            <p:nvPr/>
          </p:nvSpPr>
          <p:spPr>
            <a:xfrm>
              <a:off x="284162" y="1759424"/>
              <a:ext cx="2743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3" name="Shape 23"/>
            <p:cNvSpPr/>
            <p:nvPr/>
          </p:nvSpPr>
          <p:spPr>
            <a:xfrm>
              <a:off x="3026391" y="1759424"/>
              <a:ext cx="1600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4" name="Shape 24"/>
            <p:cNvSpPr/>
            <p:nvPr/>
          </p:nvSpPr>
          <p:spPr>
            <a:xfrm>
              <a:off x="4626864" y="1759424"/>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25" name="Shape 25"/>
          <p:cNvSpPr txBox="1"/>
          <p:nvPr>
            <p:ph type="ctrTitle"/>
          </p:nvPr>
        </p:nvSpPr>
        <p:spPr>
          <a:xfrm>
            <a:off x="418633" y="444727"/>
            <a:ext cx="7810966" cy="1088237"/>
          </a:xfrm>
          <a:prstGeom prst="rect">
            <a:avLst/>
          </a:prstGeom>
          <a:noFill/>
          <a:ln>
            <a:noFill/>
          </a:ln>
        </p:spPr>
        <p:txBody>
          <a:bodyPr anchorCtr="0" anchor="b" bIns="91425" lIns="91425" rIns="91425" tIns="91425"/>
          <a:lstStyle>
            <a:lvl1pPr indent="0" marL="0" marR="0" rtl="0" algn="l">
              <a:lnSpc>
                <a:spcPct val="109523"/>
              </a:lnSpc>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16" name="Shape 116"/>
        <p:cNvGrpSpPr/>
        <p:nvPr/>
      </p:nvGrpSpPr>
      <p:grpSpPr>
        <a:xfrm>
          <a:off x="0" y="0"/>
          <a:ext cx="0" cy="0"/>
          <a:chOff x="0" y="0"/>
          <a:chExt cx="0" cy="0"/>
        </a:xfrm>
      </p:grpSpPr>
      <p:sp>
        <p:nvSpPr>
          <p:cNvPr id="117" name="Shape 117"/>
          <p:cNvSpPr txBox="1"/>
          <p:nvPr>
            <p:ph type="title"/>
          </p:nvPr>
        </p:nvSpPr>
        <p:spPr>
          <a:xfrm>
            <a:off x="268940" y="1298762"/>
            <a:ext cx="4069079" cy="1162049"/>
          </a:xfrm>
          <a:prstGeom prst="rect">
            <a:avLst/>
          </a:prstGeom>
          <a:noFill/>
          <a:ln>
            <a:noFill/>
          </a:ln>
        </p:spPr>
        <p:txBody>
          <a:bodyPr anchorCtr="0" anchor="b"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idx="1" type="body"/>
          </p:nvPr>
        </p:nvSpPr>
        <p:spPr>
          <a:xfrm>
            <a:off x="4783567" y="914400"/>
            <a:ext cx="4069079" cy="52117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9" name="Shape 119"/>
          <p:cNvSpPr txBox="1"/>
          <p:nvPr>
            <p:ph idx="2" type="body"/>
          </p:nvPr>
        </p:nvSpPr>
        <p:spPr>
          <a:xfrm>
            <a:off x="268940" y="2456328"/>
            <a:ext cx="4069079" cy="3182472"/>
          </a:xfrm>
          <a:prstGeom prst="rect">
            <a:avLst/>
          </a:prstGeom>
          <a:noFill/>
          <a:ln>
            <a:noFill/>
          </a:ln>
        </p:spPr>
        <p:txBody>
          <a:bodyPr anchorCtr="0" anchor="t" bIns="91425" lIns="91425" rIns="91425" tIns="91425"/>
          <a:lstStyle>
            <a:lvl1pPr indent="0" marL="0" rtl="0" algn="ctr">
              <a:spcBef>
                <a:spcPts val="60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20" name="Shape 120"/>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1" name="Shape 121"/>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2" name="Shape 122"/>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grpSp>
        <p:nvGrpSpPr>
          <p:cNvPr id="123" name="Shape 123"/>
          <p:cNvGrpSpPr/>
          <p:nvPr/>
        </p:nvGrpSpPr>
        <p:grpSpPr>
          <a:xfrm>
            <a:off x="284162" y="452717"/>
            <a:ext cx="8576373" cy="137410"/>
            <a:chOff x="284162" y="1577846"/>
            <a:chExt cx="8576373" cy="137410"/>
          </a:xfrm>
        </p:grpSpPr>
        <p:sp>
          <p:nvSpPr>
            <p:cNvPr id="124" name="Shape 124"/>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5" name="Shape 125"/>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6" name="Shape 126"/>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7" name="Shape 127"/>
        <p:cNvGrpSpPr/>
        <p:nvPr/>
      </p:nvGrpSpPr>
      <p:grpSpPr>
        <a:xfrm>
          <a:off x="0" y="0"/>
          <a:ext cx="0" cy="0"/>
          <a:chOff x="0" y="0"/>
          <a:chExt cx="0" cy="0"/>
        </a:xfrm>
      </p:grpSpPr>
      <p:sp>
        <p:nvSpPr>
          <p:cNvPr id="128" name="Shape 128"/>
          <p:cNvSpPr/>
          <p:nvPr/>
        </p:nvSpPr>
        <p:spPr>
          <a:xfrm>
            <a:off x="284162" y="4801575"/>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129" name="Shape 129"/>
          <p:cNvGrpSpPr/>
          <p:nvPr/>
        </p:nvGrpSpPr>
        <p:grpSpPr>
          <a:xfrm>
            <a:off x="284162" y="6263388"/>
            <a:ext cx="8576373" cy="137410"/>
            <a:chOff x="284162" y="1759424"/>
            <a:chExt cx="8576373" cy="137410"/>
          </a:xfrm>
        </p:grpSpPr>
        <p:sp>
          <p:nvSpPr>
            <p:cNvPr id="130" name="Shape 130"/>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1" name="Shape 131"/>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2" name="Shape 132"/>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33" name="Shape 133"/>
          <p:cNvSpPr txBox="1"/>
          <p:nvPr>
            <p:ph type="title"/>
          </p:nvPr>
        </p:nvSpPr>
        <p:spPr>
          <a:xfrm>
            <a:off x="363070" y="4800600"/>
            <a:ext cx="8360241" cy="566737"/>
          </a:xfrm>
          <a:prstGeom prst="rect">
            <a:avLst/>
          </a:prstGeom>
          <a:noFill/>
          <a:ln>
            <a:noFill/>
          </a:ln>
        </p:spPr>
        <p:txBody>
          <a:bodyPr anchorCtr="0" anchor="b" bIns="91425" lIns="91425" rIns="91425" tIns="91425"/>
          <a:lstStyle>
            <a:lvl1pPr rtl="0" algn="l">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p:nvPr>
            <p:ph idx="2" type="pic"/>
          </p:nvPr>
        </p:nvSpPr>
        <p:spPr>
          <a:xfrm>
            <a:off x="284162" y="457199"/>
            <a:ext cx="8577072" cy="4352543"/>
          </a:xfrm>
          <a:prstGeom prst="rect">
            <a:avLst/>
          </a:prstGeom>
          <a:noFill/>
          <a:ln>
            <a:noFill/>
          </a:ln>
        </p:spPr>
      </p:sp>
      <p:sp>
        <p:nvSpPr>
          <p:cNvPr id="135" name="Shape 135"/>
          <p:cNvSpPr txBox="1"/>
          <p:nvPr>
            <p:ph idx="1" type="body"/>
          </p:nvPr>
        </p:nvSpPr>
        <p:spPr>
          <a:xfrm>
            <a:off x="419099" y="5367337"/>
            <a:ext cx="8304212" cy="804861"/>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36" name="Shape 136"/>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7" name="Shape 137"/>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8" name="Shape 13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39" name="Shape 139"/>
        <p:cNvGrpSpPr/>
        <p:nvPr/>
      </p:nvGrpSpPr>
      <p:grpSpPr>
        <a:xfrm>
          <a:off x="0" y="0"/>
          <a:ext cx="0" cy="0"/>
          <a:chOff x="0" y="0"/>
          <a:chExt cx="0" cy="0"/>
        </a:xfrm>
      </p:grpSpPr>
      <p:grpSp>
        <p:nvGrpSpPr>
          <p:cNvPr id="140" name="Shape 140"/>
          <p:cNvGrpSpPr/>
          <p:nvPr/>
        </p:nvGrpSpPr>
        <p:grpSpPr>
          <a:xfrm>
            <a:off x="284162" y="4280647"/>
            <a:ext cx="8576373" cy="137410"/>
            <a:chOff x="284162" y="1759424"/>
            <a:chExt cx="8576373" cy="137410"/>
          </a:xfrm>
        </p:grpSpPr>
        <p:sp>
          <p:nvSpPr>
            <p:cNvPr id="141" name="Shape 141"/>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2" name="Shape 142"/>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3" name="Shape 143"/>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44" name="Shape 144"/>
          <p:cNvSpPr txBox="1"/>
          <p:nvPr>
            <p:ph type="title"/>
          </p:nvPr>
        </p:nvSpPr>
        <p:spPr>
          <a:xfrm>
            <a:off x="363070" y="4778189"/>
            <a:ext cx="8360241"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5" name="Shape 145"/>
          <p:cNvSpPr/>
          <p:nvPr>
            <p:ph idx="2" type="pic"/>
          </p:nvPr>
        </p:nvSpPr>
        <p:spPr>
          <a:xfrm>
            <a:off x="284162" y="457200"/>
            <a:ext cx="8577072" cy="3822191"/>
          </a:xfrm>
          <a:prstGeom prst="rect">
            <a:avLst/>
          </a:prstGeom>
          <a:noFill/>
          <a:ln>
            <a:noFill/>
          </a:ln>
        </p:spPr>
      </p:sp>
      <p:sp>
        <p:nvSpPr>
          <p:cNvPr id="146" name="Shape 146"/>
          <p:cNvSpPr txBox="1"/>
          <p:nvPr>
            <p:ph idx="1" type="body"/>
          </p:nvPr>
        </p:nvSpPr>
        <p:spPr>
          <a:xfrm>
            <a:off x="419099" y="5344926"/>
            <a:ext cx="8304212" cy="804861"/>
          </a:xfrm>
          <a:prstGeom prst="rect">
            <a:avLst/>
          </a:prstGeom>
          <a:noFill/>
          <a:ln>
            <a:noFill/>
          </a:ln>
        </p:spPr>
        <p:txBody>
          <a:bodyPr anchorCtr="0" anchor="t" bIns="91425" lIns="91425" rIns="91425" tIns="91425"/>
          <a:lstStyle>
            <a:lvl1pPr indent="0" marL="0" rtl="0">
              <a:spcBef>
                <a:spcPts val="0"/>
              </a:spcBef>
              <a:buClr>
                <a:srgbClr val="262626"/>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47" name="Shape 147"/>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8" name="Shape 148"/>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9" name="Shape 149"/>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Picture, and Caption">
    <p:spTree>
      <p:nvGrpSpPr>
        <p:cNvPr id="150" name="Shape 150"/>
        <p:cNvGrpSpPr/>
        <p:nvPr/>
      </p:nvGrpSpPr>
      <p:grpSpPr>
        <a:xfrm>
          <a:off x="0" y="0"/>
          <a:ext cx="0" cy="0"/>
          <a:chOff x="0" y="0"/>
          <a:chExt cx="0" cy="0"/>
        </a:xfrm>
      </p:grpSpPr>
      <p:sp>
        <p:nvSpPr>
          <p:cNvPr id="151" name="Shape 151"/>
          <p:cNvSpPr txBox="1"/>
          <p:nvPr>
            <p:ph idx="1" type="body"/>
          </p:nvPr>
        </p:nvSpPr>
        <p:spPr>
          <a:xfrm>
            <a:off x="3657600" y="914400"/>
            <a:ext cx="5195046" cy="52117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2" name="Shape 152"/>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3" name="Shape 153"/>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4" name="Shape 15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55" name="Shape 155"/>
          <p:cNvSpPr/>
          <p:nvPr/>
        </p:nvSpPr>
        <p:spPr>
          <a:xfrm>
            <a:off x="284162" y="4267200"/>
            <a:ext cx="2743199" cy="2120153"/>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sp>
        <p:nvSpPr>
          <p:cNvPr id="156" name="Shape 156"/>
          <p:cNvSpPr txBox="1"/>
          <p:nvPr>
            <p:ph idx="2" type="body"/>
          </p:nvPr>
        </p:nvSpPr>
        <p:spPr>
          <a:xfrm>
            <a:off x="419100" y="4953001"/>
            <a:ext cx="2472016" cy="1246093"/>
          </a:xfrm>
          <a:prstGeom prst="rect">
            <a:avLst/>
          </a:prstGeom>
          <a:noFill/>
          <a:ln>
            <a:noFill/>
          </a:ln>
        </p:spPr>
        <p:txBody>
          <a:bodyPr anchorCtr="0" anchor="t" bIns="91425" lIns="91425" rIns="91425" tIns="91425"/>
          <a:lstStyle>
            <a:lvl1pPr indent="0" marL="0" rtl="0" algn="l">
              <a:spcBef>
                <a:spcPts val="0"/>
              </a:spcBef>
              <a:buClr>
                <a:schemeClr val="l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57" name="Shape 157"/>
          <p:cNvSpPr txBox="1"/>
          <p:nvPr>
            <p:ph type="title"/>
          </p:nvPr>
        </p:nvSpPr>
        <p:spPr>
          <a:xfrm>
            <a:off x="410764" y="4419600"/>
            <a:ext cx="2475394" cy="51098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8" name="Shape 158"/>
          <p:cNvSpPr/>
          <p:nvPr>
            <p:ph idx="3" type="pic"/>
          </p:nvPr>
        </p:nvSpPr>
        <p:spPr>
          <a:xfrm>
            <a:off x="284163" y="594360"/>
            <a:ext cx="2743199" cy="3675888"/>
          </a:xfrm>
          <a:prstGeom prst="rect">
            <a:avLst/>
          </a:prstGeom>
          <a:noFill/>
          <a:ln>
            <a:noFill/>
          </a:ln>
        </p:spPr>
      </p:sp>
      <p:grpSp>
        <p:nvGrpSpPr>
          <p:cNvPr id="159" name="Shape 159"/>
          <p:cNvGrpSpPr/>
          <p:nvPr/>
        </p:nvGrpSpPr>
        <p:grpSpPr>
          <a:xfrm>
            <a:off x="284162" y="461682"/>
            <a:ext cx="8576373" cy="137410"/>
            <a:chOff x="284162" y="1759424"/>
            <a:chExt cx="8576373" cy="137410"/>
          </a:xfrm>
        </p:grpSpPr>
        <p:sp>
          <p:nvSpPr>
            <p:cNvPr id="160" name="Shape 160"/>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1" name="Shape 161"/>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 name="Shape 162"/>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s with Caption">
    <p:spTree>
      <p:nvGrpSpPr>
        <p:cNvPr id="163" name="Shape 163"/>
        <p:cNvGrpSpPr/>
        <p:nvPr/>
      </p:nvGrpSpPr>
      <p:grpSpPr>
        <a:xfrm>
          <a:off x="0" y="0"/>
          <a:ext cx="0" cy="0"/>
          <a:chOff x="0" y="0"/>
          <a:chExt cx="0" cy="0"/>
        </a:xfrm>
      </p:grpSpPr>
      <p:sp>
        <p:nvSpPr>
          <p:cNvPr id="164" name="Shape 164"/>
          <p:cNvSpPr/>
          <p:nvPr/>
        </p:nvSpPr>
        <p:spPr>
          <a:xfrm>
            <a:off x="3021013" y="4801575"/>
            <a:ext cx="5837237"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165" name="Shape 165"/>
          <p:cNvGrpSpPr/>
          <p:nvPr/>
        </p:nvGrpSpPr>
        <p:grpSpPr>
          <a:xfrm>
            <a:off x="284162" y="6263388"/>
            <a:ext cx="8576373" cy="137410"/>
            <a:chOff x="284162" y="1759424"/>
            <a:chExt cx="8576373" cy="137410"/>
          </a:xfrm>
        </p:grpSpPr>
        <p:sp>
          <p:nvSpPr>
            <p:cNvPr id="166" name="Shape 166"/>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7" name="Shape 167"/>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8" name="Shape 168"/>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69" name="Shape 169"/>
          <p:cNvSpPr txBox="1"/>
          <p:nvPr>
            <p:ph type="title"/>
          </p:nvPr>
        </p:nvSpPr>
        <p:spPr>
          <a:xfrm>
            <a:off x="3031660" y="4800600"/>
            <a:ext cx="5691651" cy="566737"/>
          </a:xfrm>
          <a:prstGeom prst="rect">
            <a:avLst/>
          </a:prstGeom>
          <a:noFill/>
          <a:ln>
            <a:noFill/>
          </a:ln>
        </p:spPr>
        <p:txBody>
          <a:bodyPr anchorCtr="0" anchor="b" bIns="91425" lIns="91425" rIns="91425" tIns="91425"/>
          <a:lstStyle>
            <a:lvl1pPr rtl="0" algn="l">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0" name="Shape 170"/>
          <p:cNvSpPr/>
          <p:nvPr>
            <p:ph idx="2" type="pic"/>
          </p:nvPr>
        </p:nvSpPr>
        <p:spPr>
          <a:xfrm>
            <a:off x="3021014" y="457199"/>
            <a:ext cx="5833871" cy="4352543"/>
          </a:xfrm>
          <a:prstGeom prst="rect">
            <a:avLst/>
          </a:prstGeom>
          <a:noFill/>
          <a:ln>
            <a:noFill/>
          </a:ln>
        </p:spPr>
      </p:sp>
      <p:sp>
        <p:nvSpPr>
          <p:cNvPr id="171" name="Shape 171"/>
          <p:cNvSpPr txBox="1"/>
          <p:nvPr>
            <p:ph idx="1" type="body"/>
          </p:nvPr>
        </p:nvSpPr>
        <p:spPr>
          <a:xfrm>
            <a:off x="3069805" y="5367337"/>
            <a:ext cx="5653506" cy="804861"/>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72" name="Shape 172"/>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3" name="Shape 173"/>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4" name="Shape 17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75" name="Shape 175"/>
          <p:cNvSpPr/>
          <p:nvPr>
            <p:ph idx="3" type="pic"/>
          </p:nvPr>
        </p:nvSpPr>
        <p:spPr>
          <a:xfrm>
            <a:off x="284163" y="457200"/>
            <a:ext cx="2736850" cy="2907791"/>
          </a:xfrm>
          <a:prstGeom prst="rect">
            <a:avLst/>
          </a:prstGeom>
          <a:noFill/>
          <a:ln>
            <a:noFill/>
          </a:ln>
        </p:spPr>
      </p:sp>
      <p:sp>
        <p:nvSpPr>
          <p:cNvPr id="176" name="Shape 176"/>
          <p:cNvSpPr/>
          <p:nvPr>
            <p:ph idx="4" type="pic"/>
          </p:nvPr>
        </p:nvSpPr>
        <p:spPr>
          <a:xfrm>
            <a:off x="284163"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77" name="Shape 177"/>
        <p:cNvGrpSpPr/>
        <p:nvPr/>
      </p:nvGrpSpPr>
      <p:grpSpPr>
        <a:xfrm>
          <a:off x="0" y="0"/>
          <a:ext cx="0" cy="0"/>
          <a:chOff x="0" y="0"/>
          <a:chExt cx="0" cy="0"/>
        </a:xfrm>
      </p:grpSpPr>
      <p:sp>
        <p:nvSpPr>
          <p:cNvPr id="178" name="Shape 178"/>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79" name="Shape 179"/>
          <p:cNvGrpSpPr/>
          <p:nvPr/>
        </p:nvGrpSpPr>
        <p:grpSpPr>
          <a:xfrm>
            <a:off x="284162" y="1577846"/>
            <a:ext cx="8576373" cy="137410"/>
            <a:chOff x="284162" y="1577846"/>
            <a:chExt cx="8576373" cy="137410"/>
          </a:xfrm>
        </p:grpSpPr>
        <p:sp>
          <p:nvSpPr>
            <p:cNvPr id="180" name="Shape 180"/>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81" name="Shape 181"/>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82" name="Shape 182"/>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83" name="Shape 183"/>
          <p:cNvSpPr txBox="1"/>
          <p:nvPr>
            <p:ph type="title"/>
          </p:nvPr>
        </p:nvSpPr>
        <p:spPr>
          <a:xfrm>
            <a:off x="284162" y="630381"/>
            <a:ext cx="8574086" cy="967839"/>
          </a:xfrm>
          <a:prstGeom prst="rect">
            <a:avLst/>
          </a:prstGeom>
          <a:solidFill>
            <a:srgbClr val="262626">
              <a:alpha val="69803"/>
            </a:srgbClr>
          </a:solid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4" name="Shape 184"/>
          <p:cNvSpPr txBox="1"/>
          <p:nvPr>
            <p:ph idx="1" type="body"/>
          </p:nvPr>
        </p:nvSpPr>
        <p:spPr>
          <a:xfrm rot="5400000">
            <a:off x="2564606" y="-146843"/>
            <a:ext cx="4013200" cy="8574086"/>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5" name="Shape 185"/>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6" name="Shape 186"/>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7" name="Shape 187"/>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88" name="Shape 188"/>
        <p:cNvGrpSpPr/>
        <p:nvPr/>
      </p:nvGrpSpPr>
      <p:grpSpPr>
        <a:xfrm>
          <a:off x="0" y="0"/>
          <a:ext cx="0" cy="0"/>
          <a:chOff x="0" y="0"/>
          <a:chExt cx="0" cy="0"/>
        </a:xfrm>
      </p:grpSpPr>
      <p:sp>
        <p:nvSpPr>
          <p:cNvPr id="189" name="Shape 189"/>
          <p:cNvSpPr/>
          <p:nvPr/>
        </p:nvSpPr>
        <p:spPr>
          <a:xfrm rot="5400000">
            <a:off x="5313882" y="2857534"/>
            <a:ext cx="5934614"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0" name="Shape 190"/>
          <p:cNvSpPr txBox="1"/>
          <p:nvPr>
            <p:ph type="title"/>
          </p:nvPr>
        </p:nvSpPr>
        <p:spPr>
          <a:xfrm rot="5400000">
            <a:off x="5219068" y="2949130"/>
            <a:ext cx="5921375" cy="969263"/>
          </a:xfrm>
          <a:prstGeom prst="rect">
            <a:avLst/>
          </a:prstGeom>
          <a:solidFill>
            <a:srgbClr val="262626">
              <a:alpha val="69803"/>
            </a:srgbClr>
          </a:solid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1" type="body"/>
          </p:nvPr>
        </p:nvSpPr>
        <p:spPr>
          <a:xfrm rot="5400000">
            <a:off x="564356" y="177006"/>
            <a:ext cx="5937249" cy="649763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lgn="l">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93" name="Shape 193"/>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94" name="Shape 19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grpSp>
        <p:nvGrpSpPr>
          <p:cNvPr id="195" name="Shape 195"/>
          <p:cNvGrpSpPr/>
          <p:nvPr/>
        </p:nvGrpSpPr>
        <p:grpSpPr>
          <a:xfrm rot="5400000">
            <a:off x="4658724" y="3355722"/>
            <a:ext cx="5934455" cy="137410"/>
            <a:chOff x="284162" y="1577846"/>
            <a:chExt cx="8576373" cy="137410"/>
          </a:xfrm>
        </p:grpSpPr>
        <p:sp>
          <p:nvSpPr>
            <p:cNvPr id="196" name="Shape 196"/>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7" name="Shape 197"/>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8" name="Shape 198"/>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8" name="Shape 28"/>
          <p:cNvGrpSpPr/>
          <p:nvPr/>
        </p:nvGrpSpPr>
        <p:grpSpPr>
          <a:xfrm>
            <a:off x="284162" y="1577846"/>
            <a:ext cx="8576373" cy="137410"/>
            <a:chOff x="284162" y="1577846"/>
            <a:chExt cx="8576373" cy="137410"/>
          </a:xfrm>
        </p:grpSpPr>
        <p:sp>
          <p:nvSpPr>
            <p:cNvPr id="29" name="Shape 29"/>
            <p:cNvSpPr/>
            <p:nvPr/>
          </p:nvSpPr>
          <p:spPr>
            <a:xfrm>
              <a:off x="284162" y="1577846"/>
              <a:ext cx="1600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30" name="Shape 30"/>
            <p:cNvSpPr/>
            <p:nvPr/>
          </p:nvSpPr>
          <p:spPr>
            <a:xfrm>
              <a:off x="1885174" y="1577846"/>
              <a:ext cx="2743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31" name="Shape 31"/>
            <p:cNvSpPr/>
            <p:nvPr/>
          </p:nvSpPr>
          <p:spPr>
            <a:xfrm>
              <a:off x="4626864" y="1577846"/>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32" name="Shape 32"/>
          <p:cNvSpPr txBox="1"/>
          <p:nvPr>
            <p:ph type="title"/>
          </p:nvPr>
        </p:nvSpPr>
        <p:spPr>
          <a:xfrm>
            <a:off x="284162" y="630381"/>
            <a:ext cx="8574086" cy="967839"/>
          </a:xfrm>
          <a:prstGeom prst="rect">
            <a:avLst/>
          </a:prstGeom>
          <a:solidFill>
            <a:srgbClr val="262626">
              <a:alpha val="69803"/>
            </a:srgbClr>
          </a:solid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x="1781502" y="2133600"/>
            <a:ext cx="7076746" cy="39925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5" name="Shape 35"/>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6" name="Shape 36"/>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7" name="Shape 37"/>
        <p:cNvGrpSpPr/>
        <p:nvPr/>
      </p:nvGrpSpPr>
      <p:grpSpPr>
        <a:xfrm>
          <a:off x="0" y="0"/>
          <a:ext cx="0" cy="0"/>
          <a:chOff x="0" y="0"/>
          <a:chExt cx="0" cy="0"/>
        </a:xfrm>
      </p:grpSpPr>
      <p:sp>
        <p:nvSpPr>
          <p:cNvPr id="38" name="Shape 38"/>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41" name="Shape 41"/>
          <p:cNvSpPr/>
          <p:nvPr/>
        </p:nvSpPr>
        <p:spPr>
          <a:xfrm>
            <a:off x="284162" y="444727"/>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42" name="Shape 42"/>
          <p:cNvGrpSpPr/>
          <p:nvPr/>
        </p:nvGrpSpPr>
        <p:grpSpPr>
          <a:xfrm>
            <a:off x="284162" y="1906542"/>
            <a:ext cx="8576373" cy="137410"/>
            <a:chOff x="284162" y="1759424"/>
            <a:chExt cx="8576373" cy="137410"/>
          </a:xfrm>
        </p:grpSpPr>
        <p:sp>
          <p:nvSpPr>
            <p:cNvPr id="43" name="Shape 43"/>
            <p:cNvSpPr/>
            <p:nvPr/>
          </p:nvSpPr>
          <p:spPr>
            <a:xfrm>
              <a:off x="284162" y="1759424"/>
              <a:ext cx="2743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44" name="Shape 44"/>
            <p:cNvSpPr/>
            <p:nvPr/>
          </p:nvSpPr>
          <p:spPr>
            <a:xfrm>
              <a:off x="3026391" y="1759424"/>
              <a:ext cx="1600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45" name="Shape 45"/>
            <p:cNvSpPr/>
            <p:nvPr/>
          </p:nvSpPr>
          <p:spPr>
            <a:xfrm>
              <a:off x="4626864" y="1759424"/>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46" name="Shape 46"/>
          <p:cNvSpPr txBox="1"/>
          <p:nvPr>
            <p:ph type="ctrTitle"/>
          </p:nvPr>
        </p:nvSpPr>
        <p:spPr>
          <a:xfrm>
            <a:off x="421341" y="449004"/>
            <a:ext cx="7808976" cy="1088135"/>
          </a:xfrm>
          <a:prstGeom prst="rect">
            <a:avLst/>
          </a:prstGeom>
          <a:noFill/>
          <a:ln>
            <a:noFill/>
          </a:ln>
        </p:spPr>
        <p:txBody>
          <a:bodyPr anchorCtr="0" anchor="b" bIns="91425" lIns="91425" rIns="91425" tIns="91425"/>
          <a:lstStyle>
            <a:lvl1pPr indent="0" marL="0" marR="0" rtl="0" algn="l">
              <a:lnSpc>
                <a:spcPct val="109523"/>
              </a:lnSpc>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7" name="Shape 47"/>
          <p:cNvSpPr txBox="1"/>
          <p:nvPr>
            <p:ph idx="1" type="subTitle"/>
          </p:nvPr>
        </p:nvSpPr>
        <p:spPr>
          <a:xfrm>
            <a:off x="476204" y="1532426"/>
            <a:ext cx="7754111" cy="484631"/>
          </a:xfrm>
          <a:prstGeom prst="rect">
            <a:avLst/>
          </a:prstGeom>
          <a:noFill/>
          <a:ln>
            <a:noFill/>
          </a:ln>
        </p:spPr>
        <p:txBody>
          <a:bodyPr anchorCtr="0" anchor="t" bIns="91425" lIns="91425" rIns="91425" tIns="91425"/>
          <a:lstStyle>
            <a:lvl1pPr indent="0" marL="0" marR="0" rtl="0" algn="l">
              <a:lnSpc>
                <a:spcPct val="100000"/>
              </a:lnSpc>
              <a:spcBef>
                <a:spcPts val="0"/>
              </a:spcBef>
              <a:buClr>
                <a:srgbClr val="A5A5A5"/>
              </a:buClr>
              <a:buFont typeface="Noto Symbol"/>
              <a:buNone/>
              <a:defRPr/>
            </a:lvl1pPr>
            <a:lvl2pPr indent="0" marL="457200" marR="0" rtl="0" algn="ctr">
              <a:spcBef>
                <a:spcPts val="600"/>
              </a:spcBef>
              <a:buClr>
                <a:srgbClr val="3F3F3F"/>
              </a:buClr>
              <a:buFont typeface="Noto Symbol"/>
              <a:buNone/>
              <a:defRPr/>
            </a:lvl2pPr>
            <a:lvl3pPr indent="0" marL="914400" marR="0" rtl="0" algn="ctr">
              <a:spcBef>
                <a:spcPts val="600"/>
              </a:spcBef>
              <a:buClr>
                <a:srgbClr val="A5A5A5"/>
              </a:buClr>
              <a:buFont typeface="Noto Symbol"/>
              <a:buNone/>
              <a:defRPr/>
            </a:lvl3pPr>
            <a:lvl4pPr indent="0" marL="1371600" marR="0" rtl="0" algn="ctr">
              <a:spcBef>
                <a:spcPts val="600"/>
              </a:spcBef>
              <a:buClr>
                <a:srgbClr val="3F3F3F"/>
              </a:buClr>
              <a:buFont typeface="Noto Symbol"/>
              <a:buNone/>
              <a:defRPr/>
            </a:lvl4pPr>
            <a:lvl5pPr indent="0" marL="1828800" marR="0" rtl="0" algn="ctr">
              <a:spcBef>
                <a:spcPts val="600"/>
              </a:spcBef>
              <a:buClr>
                <a:srgbClr val="A5A5A5"/>
              </a:buClr>
              <a:buFont typeface="Noto Symbol"/>
              <a:buNone/>
              <a:defRPr/>
            </a:lvl5pPr>
            <a:lvl6pPr indent="0" marL="2286000" marR="0" rtl="0" algn="ctr">
              <a:spcBef>
                <a:spcPts val="600"/>
              </a:spcBef>
              <a:buClr>
                <a:srgbClr val="3F3F3F"/>
              </a:buClr>
              <a:buFont typeface="Noto Symbol"/>
              <a:buNone/>
              <a:defRPr/>
            </a:lvl6pPr>
            <a:lvl7pPr indent="0" marL="2743200" marR="0" rtl="0" algn="ctr">
              <a:spcBef>
                <a:spcPts val="600"/>
              </a:spcBef>
              <a:buClr>
                <a:srgbClr val="A5A5A5"/>
              </a:buClr>
              <a:buFont typeface="Noto Symbol"/>
              <a:buNone/>
              <a:defRPr/>
            </a:lvl7pPr>
            <a:lvl8pPr indent="0" marL="3200400" marR="0" rtl="0" algn="ctr">
              <a:spcBef>
                <a:spcPts val="600"/>
              </a:spcBef>
              <a:buClr>
                <a:srgbClr val="3F3F3F"/>
              </a:buClr>
              <a:buFont typeface="Noto Symbol"/>
              <a:buNone/>
              <a:defRPr/>
            </a:lvl8pPr>
            <a:lvl9pPr indent="0" marL="3657600" marR="0" rtl="0" algn="ctr">
              <a:spcBef>
                <a:spcPts val="600"/>
              </a:spcBef>
              <a:buClr>
                <a:srgbClr val="A5A5A5"/>
              </a:buClr>
              <a:buFont typeface="Noto Symbol"/>
              <a:buNone/>
              <a:defRPr/>
            </a:lvl9pPr>
          </a:lstStyle>
          <a:p/>
        </p:txBody>
      </p:sp>
      <p:sp>
        <p:nvSpPr>
          <p:cNvPr id="48" name="Shape 48"/>
          <p:cNvSpPr/>
          <p:nvPr/>
        </p:nvSpPr>
        <p:spPr>
          <a:xfrm>
            <a:off x="284162" y="6227064"/>
            <a:ext cx="8574086" cy="173735"/>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9" name="Shape 49"/>
        <p:cNvGrpSpPr/>
        <p:nvPr/>
      </p:nvGrpSpPr>
      <p:grpSpPr>
        <a:xfrm>
          <a:off x="0" y="0"/>
          <a:ext cx="0" cy="0"/>
          <a:chOff x="0" y="0"/>
          <a:chExt cx="0" cy="0"/>
        </a:xfrm>
      </p:grpSpPr>
      <p:sp>
        <p:nvSpPr>
          <p:cNvPr id="50" name="Shape 50"/>
          <p:cNvSpPr/>
          <p:nvPr/>
        </p:nvSpPr>
        <p:spPr>
          <a:xfrm>
            <a:off x="284162" y="4801575"/>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51" name="Shape 51"/>
          <p:cNvGrpSpPr/>
          <p:nvPr/>
        </p:nvGrpSpPr>
        <p:grpSpPr>
          <a:xfrm>
            <a:off x="284162" y="6263388"/>
            <a:ext cx="8576373" cy="137410"/>
            <a:chOff x="284162" y="1759424"/>
            <a:chExt cx="8576373" cy="137410"/>
          </a:xfrm>
        </p:grpSpPr>
        <p:sp>
          <p:nvSpPr>
            <p:cNvPr id="52" name="Shape 52"/>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 name="Shape 53"/>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 name="Shape 54"/>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55" name="Shape 55"/>
          <p:cNvSpPr txBox="1"/>
          <p:nvPr/>
        </p:nvSpPr>
        <p:spPr>
          <a:xfrm>
            <a:off x="8230889" y="4801575"/>
            <a:ext cx="587019"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3600" u="none" cap="none" strike="noStrike">
                <a:solidFill>
                  <a:schemeClr val="lt1"/>
                </a:solidFill>
                <a:latin typeface="Calibri"/>
                <a:ea typeface="Calibri"/>
                <a:cs typeface="Calibri"/>
                <a:sym typeface="Calibri"/>
              </a:rPr>
              <a:t>↗</a:t>
            </a:r>
          </a:p>
        </p:txBody>
      </p:sp>
      <p:sp>
        <p:nvSpPr>
          <p:cNvPr id="56" name="Shape 56"/>
          <p:cNvSpPr txBox="1"/>
          <p:nvPr>
            <p:ph type="title"/>
          </p:nvPr>
        </p:nvSpPr>
        <p:spPr>
          <a:xfrm>
            <a:off x="429768" y="4814125"/>
            <a:ext cx="7772400" cy="1051560"/>
          </a:xfrm>
          <a:prstGeom prst="rect">
            <a:avLst/>
          </a:prstGeom>
          <a:noFill/>
          <a:ln>
            <a:noFill/>
          </a:ln>
        </p:spPr>
        <p:txBody>
          <a:bodyPr anchorCtr="0" anchor="b" bIns="91425" lIns="91425" rIns="91425" tIns="91425"/>
          <a:lstStyle>
            <a:lvl1pPr rtl="0" algn="l">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x="475487" y="5861303"/>
            <a:ext cx="7735824" cy="402336"/>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58" name="Shape 58"/>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0" name="Shape 6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with Picture">
    <p:spTree>
      <p:nvGrpSpPr>
        <p:cNvPr id="61" name="Shape 61"/>
        <p:cNvGrpSpPr/>
        <p:nvPr/>
      </p:nvGrpSpPr>
      <p:grpSpPr>
        <a:xfrm>
          <a:off x="0" y="0"/>
          <a:ext cx="0" cy="0"/>
          <a:chOff x="0" y="0"/>
          <a:chExt cx="0" cy="0"/>
        </a:xfrm>
      </p:grpSpPr>
      <p:sp>
        <p:nvSpPr>
          <p:cNvPr id="62" name="Shape 62"/>
          <p:cNvSpPr/>
          <p:nvPr>
            <p:ph idx="2" type="pic"/>
          </p:nvPr>
        </p:nvSpPr>
        <p:spPr>
          <a:xfrm>
            <a:off x="284162" y="443754"/>
            <a:ext cx="8574086" cy="4370293"/>
          </a:xfrm>
          <a:prstGeom prst="rect">
            <a:avLst/>
          </a:prstGeom>
          <a:noFill/>
          <a:ln>
            <a:noFill/>
          </a:ln>
        </p:spPr>
      </p:sp>
      <p:sp>
        <p:nvSpPr>
          <p:cNvPr id="63" name="Shape 63"/>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65" name="Shape 65"/>
          <p:cNvSpPr/>
          <p:nvPr/>
        </p:nvSpPr>
        <p:spPr>
          <a:xfrm>
            <a:off x="284162" y="4801575"/>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66" name="Shape 66"/>
          <p:cNvGrpSpPr/>
          <p:nvPr/>
        </p:nvGrpSpPr>
        <p:grpSpPr>
          <a:xfrm>
            <a:off x="284162" y="6263388"/>
            <a:ext cx="8576373" cy="137410"/>
            <a:chOff x="284162" y="1759424"/>
            <a:chExt cx="8576373" cy="137410"/>
          </a:xfrm>
        </p:grpSpPr>
        <p:sp>
          <p:nvSpPr>
            <p:cNvPr id="67" name="Shape 67"/>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8" name="Shape 68"/>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9" name="Shape 69"/>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70" name="Shape 70"/>
          <p:cNvSpPr txBox="1"/>
          <p:nvPr/>
        </p:nvSpPr>
        <p:spPr>
          <a:xfrm>
            <a:off x="8230889" y="4801575"/>
            <a:ext cx="587019"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3600" u="none" cap="none" strike="noStrike">
                <a:solidFill>
                  <a:schemeClr val="lt1"/>
                </a:solidFill>
                <a:latin typeface="Calibri"/>
                <a:ea typeface="Calibri"/>
                <a:cs typeface="Calibri"/>
                <a:sym typeface="Calibri"/>
              </a:rPr>
              <a:t>↗</a:t>
            </a:r>
          </a:p>
        </p:txBody>
      </p:sp>
      <p:sp>
        <p:nvSpPr>
          <p:cNvPr id="71" name="Shape 71"/>
          <p:cNvSpPr txBox="1"/>
          <p:nvPr>
            <p:ph type="title"/>
          </p:nvPr>
        </p:nvSpPr>
        <p:spPr>
          <a:xfrm>
            <a:off x="430306" y="4814046"/>
            <a:ext cx="7772400" cy="1048871"/>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1" type="body"/>
          </p:nvPr>
        </p:nvSpPr>
        <p:spPr>
          <a:xfrm>
            <a:off x="470647" y="5862917"/>
            <a:ext cx="7732059" cy="403412"/>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3" name="Shape 73"/>
        <p:cNvGrpSpPr/>
        <p:nvPr/>
      </p:nvGrpSpPr>
      <p:grpSpPr>
        <a:xfrm>
          <a:off x="0" y="0"/>
          <a:ext cx="0" cy="0"/>
          <a:chOff x="0" y="0"/>
          <a:chExt cx="0" cy="0"/>
        </a:xfrm>
      </p:grpSpPr>
      <p:sp>
        <p:nvSpPr>
          <p:cNvPr id="74" name="Shape 74"/>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75" name="Shape 75"/>
          <p:cNvGrpSpPr/>
          <p:nvPr/>
        </p:nvGrpSpPr>
        <p:grpSpPr>
          <a:xfrm>
            <a:off x="284162" y="1577846"/>
            <a:ext cx="8576373" cy="137410"/>
            <a:chOff x="284162" y="1577846"/>
            <a:chExt cx="8576373" cy="137410"/>
          </a:xfrm>
        </p:grpSpPr>
        <p:sp>
          <p:nvSpPr>
            <p:cNvPr id="76" name="Shape 76"/>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7" name="Shape 77"/>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8" name="Shape 78"/>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79" name="Shape 79"/>
          <p:cNvSpPr txBox="1"/>
          <p:nvPr>
            <p:ph type="title"/>
          </p:nvPr>
        </p:nvSpPr>
        <p:spPr>
          <a:xfrm>
            <a:off x="284162" y="630381"/>
            <a:ext cx="8574086" cy="967839"/>
          </a:xfrm>
          <a:prstGeom prst="rect">
            <a:avLst/>
          </a:prstGeom>
          <a:solidFill>
            <a:srgbClr val="262626">
              <a:alpha val="69803"/>
            </a:srgbClr>
          </a:solid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1" type="body"/>
          </p:nvPr>
        </p:nvSpPr>
        <p:spPr>
          <a:xfrm>
            <a:off x="403412" y="2151063"/>
            <a:ext cx="3931919" cy="39750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1" name="Shape 81"/>
          <p:cNvSpPr txBox="1"/>
          <p:nvPr>
            <p:ph idx="2" type="body"/>
          </p:nvPr>
        </p:nvSpPr>
        <p:spPr>
          <a:xfrm>
            <a:off x="4778187" y="2151063"/>
            <a:ext cx="3931919" cy="39750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2" name="Shape 82"/>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3" name="Shape 83"/>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4" name="Shape 84"/>
        <p:cNvGrpSpPr/>
        <p:nvPr/>
      </p:nvGrpSpPr>
      <p:grpSpPr>
        <a:xfrm>
          <a:off x="0" y="0"/>
          <a:ext cx="0" cy="0"/>
          <a:chOff x="0" y="0"/>
          <a:chExt cx="0" cy="0"/>
        </a:xfrm>
      </p:grpSpPr>
      <p:sp>
        <p:nvSpPr>
          <p:cNvPr id="85" name="Shape 85"/>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86" name="Shape 86"/>
          <p:cNvGrpSpPr/>
          <p:nvPr/>
        </p:nvGrpSpPr>
        <p:grpSpPr>
          <a:xfrm>
            <a:off x="284162" y="1577846"/>
            <a:ext cx="8576373" cy="137410"/>
            <a:chOff x="284162" y="1577846"/>
            <a:chExt cx="8576373" cy="137410"/>
          </a:xfrm>
        </p:grpSpPr>
        <p:sp>
          <p:nvSpPr>
            <p:cNvPr id="87" name="Shape 87"/>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8" name="Shape 88"/>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9" name="Shape 89"/>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90" name="Shape 90"/>
          <p:cNvSpPr txBox="1"/>
          <p:nvPr>
            <p:ph type="title"/>
          </p:nvPr>
        </p:nvSpPr>
        <p:spPr>
          <a:xfrm>
            <a:off x="284162" y="630381"/>
            <a:ext cx="8574086" cy="967839"/>
          </a:xfrm>
          <a:prstGeom prst="rect">
            <a:avLst/>
          </a:prstGeom>
          <a:solidFill>
            <a:srgbClr val="262626">
              <a:alpha val="69803"/>
            </a:srgbClr>
          </a:solid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1" name="Shape 91"/>
          <p:cNvSpPr txBox="1"/>
          <p:nvPr>
            <p:ph idx="1" type="body"/>
          </p:nvPr>
        </p:nvSpPr>
        <p:spPr>
          <a:xfrm>
            <a:off x="403412" y="1735138"/>
            <a:ext cx="3931919" cy="833249"/>
          </a:xfrm>
          <a:prstGeom prst="rect">
            <a:avLst/>
          </a:prstGeom>
          <a:noFill/>
          <a:ln>
            <a:noFill/>
          </a:ln>
        </p:spPr>
        <p:txBody>
          <a:bodyPr anchorCtr="0" anchor="b" bIns="91425" lIns="91425" rIns="91425" tIns="91425"/>
          <a:lstStyle>
            <a:lvl1pPr indent="0" marL="0" rtl="0" algn="ctr">
              <a:lnSpc>
                <a:spcPct val="100000"/>
              </a:lnSpc>
              <a:spcBef>
                <a:spcPts val="600"/>
              </a:spcBef>
              <a:buClr>
                <a:schemeClr val="accen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92" name="Shape 92"/>
          <p:cNvSpPr txBox="1"/>
          <p:nvPr>
            <p:ph idx="2" type="body"/>
          </p:nvPr>
        </p:nvSpPr>
        <p:spPr>
          <a:xfrm>
            <a:off x="403412" y="2590800"/>
            <a:ext cx="3931919" cy="35353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3" type="body"/>
          </p:nvPr>
        </p:nvSpPr>
        <p:spPr>
          <a:xfrm>
            <a:off x="4779494" y="1735138"/>
            <a:ext cx="3931919" cy="833249"/>
          </a:xfrm>
          <a:prstGeom prst="rect">
            <a:avLst/>
          </a:prstGeom>
          <a:noFill/>
          <a:ln>
            <a:noFill/>
          </a:ln>
        </p:spPr>
        <p:txBody>
          <a:bodyPr anchorCtr="0" anchor="b" bIns="91425" lIns="91425" rIns="91425" tIns="91425"/>
          <a:lstStyle>
            <a:lvl1pPr indent="0" marL="0" rtl="0" algn="ctr">
              <a:lnSpc>
                <a:spcPct val="100000"/>
              </a:lnSpc>
              <a:spcBef>
                <a:spcPts val="600"/>
              </a:spcBef>
              <a:buClr>
                <a:schemeClr val="accent2"/>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94" name="Shape 94"/>
          <p:cNvSpPr txBox="1"/>
          <p:nvPr>
            <p:ph idx="4" type="body"/>
          </p:nvPr>
        </p:nvSpPr>
        <p:spPr>
          <a:xfrm>
            <a:off x="4779494" y="2590800"/>
            <a:ext cx="3931919" cy="35353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5" name="Shape 95"/>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6" name="Shape 96"/>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7" name="Shape 97"/>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8" name="Shape 98"/>
        <p:cNvGrpSpPr/>
        <p:nvPr/>
      </p:nvGrpSpPr>
      <p:grpSpPr>
        <a:xfrm>
          <a:off x="0" y="0"/>
          <a:ext cx="0" cy="0"/>
          <a:chOff x="0" y="0"/>
          <a:chExt cx="0" cy="0"/>
        </a:xfrm>
      </p:grpSpPr>
      <p:sp>
        <p:nvSpPr>
          <p:cNvPr id="99" name="Shape 99"/>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00" name="Shape 100"/>
          <p:cNvGrpSpPr/>
          <p:nvPr/>
        </p:nvGrpSpPr>
        <p:grpSpPr>
          <a:xfrm>
            <a:off x="284162" y="1577846"/>
            <a:ext cx="8576373" cy="137410"/>
            <a:chOff x="284162" y="1577846"/>
            <a:chExt cx="8576373" cy="137410"/>
          </a:xfrm>
        </p:grpSpPr>
        <p:sp>
          <p:nvSpPr>
            <p:cNvPr id="101" name="Shape 101"/>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2" name="Shape 102"/>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 name="Shape 103"/>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04" name="Shape 104"/>
          <p:cNvSpPr txBox="1"/>
          <p:nvPr>
            <p:ph type="title"/>
          </p:nvPr>
        </p:nvSpPr>
        <p:spPr>
          <a:xfrm>
            <a:off x="284162" y="630381"/>
            <a:ext cx="8574086" cy="967839"/>
          </a:xfrm>
          <a:prstGeom prst="rect">
            <a:avLst/>
          </a:prstGeom>
          <a:solidFill>
            <a:srgbClr val="262626">
              <a:alpha val="69803"/>
            </a:srgbClr>
          </a:solid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6" name="Shape 106"/>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7" name="Shape 107"/>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8" name="Shape 108"/>
        <p:cNvGrpSpPr/>
        <p:nvPr/>
      </p:nvGrpSpPr>
      <p:grpSpPr>
        <a:xfrm>
          <a:off x="0" y="0"/>
          <a:ext cx="0" cy="0"/>
          <a:chOff x="0" y="0"/>
          <a:chExt cx="0" cy="0"/>
        </a:xfrm>
      </p:grpSpPr>
      <p:sp>
        <p:nvSpPr>
          <p:cNvPr id="109" name="Shape 109"/>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0" name="Shape 110"/>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1" name="Shape 111"/>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grpSp>
        <p:nvGrpSpPr>
          <p:cNvPr id="112" name="Shape 112"/>
          <p:cNvGrpSpPr/>
          <p:nvPr/>
        </p:nvGrpSpPr>
        <p:grpSpPr>
          <a:xfrm>
            <a:off x="284162" y="452717"/>
            <a:ext cx="8576373" cy="137410"/>
            <a:chOff x="284162" y="1577846"/>
            <a:chExt cx="8576373" cy="137410"/>
          </a:xfrm>
        </p:grpSpPr>
        <p:sp>
          <p:nvSpPr>
            <p:cNvPr id="113" name="Shape 113"/>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4" name="Shape 114"/>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5" name="Shape 115"/>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idx="1" type="body"/>
          </p:nvPr>
        </p:nvSpPr>
        <p:spPr>
          <a:xfrm>
            <a:off x="1781502" y="2133600"/>
            <a:ext cx="7076746" cy="3992562"/>
          </a:xfrm>
          <a:prstGeom prst="rect">
            <a:avLst/>
          </a:prstGeom>
          <a:noFill/>
          <a:ln>
            <a:noFill/>
          </a:ln>
        </p:spPr>
        <p:txBody>
          <a:bodyPr anchorCtr="0" anchor="t" bIns="91425" lIns="91425" rIns="91425" tIns="91425"/>
          <a:lstStyle>
            <a:lvl1pPr indent="-316865" marL="454025" marR="0" rtl="0" algn="l">
              <a:spcBef>
                <a:spcPts val="2000"/>
              </a:spcBef>
              <a:buClr>
                <a:srgbClr val="A5A5A5"/>
              </a:buClr>
              <a:buFont typeface="Noto Symbol"/>
              <a:buChar char="↗"/>
              <a:defRPr/>
            </a:lvl1pPr>
            <a:lvl2pPr indent="-331469" marL="914400" marR="0" rtl="0" algn="l">
              <a:spcBef>
                <a:spcPts val="600"/>
              </a:spcBef>
              <a:buClr>
                <a:srgbClr val="3F3F3F"/>
              </a:buClr>
              <a:buFont typeface="Noto Symbol"/>
              <a:buChar char="↗"/>
              <a:defRPr/>
            </a:lvl2pPr>
            <a:lvl3pPr indent="-231775" marL="1260475" marR="0" rtl="0" algn="l">
              <a:spcBef>
                <a:spcPts val="600"/>
              </a:spcBef>
              <a:buClr>
                <a:srgbClr val="A5A5A5"/>
              </a:buClr>
              <a:buFont typeface="Noto Symbol"/>
              <a:buChar char="↗"/>
              <a:defRPr/>
            </a:lvl3pPr>
            <a:lvl4pPr indent="-240030" marL="1600200" marR="0" rtl="0" algn="l">
              <a:spcBef>
                <a:spcPts val="600"/>
              </a:spcBef>
              <a:buClr>
                <a:srgbClr val="3F3F3F"/>
              </a:buClr>
              <a:buFont typeface="Noto Symbol"/>
              <a:buChar char="↗"/>
              <a:defRPr/>
            </a:lvl4pPr>
            <a:lvl5pPr indent="-236854" marL="1939925" marR="0" rtl="0" algn="l">
              <a:spcBef>
                <a:spcPts val="600"/>
              </a:spcBef>
              <a:buClr>
                <a:srgbClr val="A5A5A5"/>
              </a:buClr>
              <a:buFont typeface="Noto Symbol"/>
              <a:buChar char="↗"/>
              <a:defRPr/>
            </a:lvl5pPr>
            <a:lvl6pPr indent="-244793" marL="2290763" marR="0" rtl="0" algn="l">
              <a:spcBef>
                <a:spcPts val="600"/>
              </a:spcBef>
              <a:buClr>
                <a:srgbClr val="3F3F3F"/>
              </a:buClr>
              <a:buFont typeface="Noto Symbol"/>
              <a:buChar char="↗"/>
              <a:defRPr/>
            </a:lvl6pPr>
            <a:lvl7pPr indent="-249554" marL="2625725" marR="0" rtl="0" algn="l">
              <a:spcBef>
                <a:spcPts val="600"/>
              </a:spcBef>
              <a:buClr>
                <a:srgbClr val="A5A5A5"/>
              </a:buClr>
              <a:buFont typeface="Noto Symbol"/>
              <a:buChar char="↗"/>
              <a:defRPr/>
            </a:lvl7pPr>
            <a:lvl8pPr indent="-251143" marL="2970213" marR="0" rtl="0" algn="l">
              <a:spcBef>
                <a:spcPts val="600"/>
              </a:spcBef>
              <a:buClr>
                <a:srgbClr val="3F3F3F"/>
              </a:buClr>
              <a:buFont typeface="Noto Symbol"/>
              <a:buChar char="↗"/>
              <a:defRPr/>
            </a:lvl8pPr>
            <a:lvl9pPr indent="-251142" marL="3313113" marR="0" rtl="0" algn="l">
              <a:spcBef>
                <a:spcPts val="600"/>
              </a:spcBef>
              <a:buClr>
                <a:srgbClr val="A5A5A5"/>
              </a:buClr>
              <a:buFont typeface="Noto Symbol"/>
              <a:buChar char="↗"/>
              <a:defRPr/>
            </a:lvl9pPr>
          </a:lstStyle>
          <a:p/>
        </p:txBody>
      </p:sp>
      <p:sp>
        <p:nvSpPr>
          <p:cNvPr id="10" name="Shape 10"/>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 name="Shape 11"/>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3" name="Shape 13"/>
          <p:cNvSpPr txBox="1"/>
          <p:nvPr>
            <p:ph type="title"/>
          </p:nvPr>
        </p:nvSpPr>
        <p:spPr>
          <a:xfrm>
            <a:off x="284162" y="630381"/>
            <a:ext cx="8574086" cy="967839"/>
          </a:xfrm>
          <a:prstGeom prst="rect">
            <a:avLst/>
          </a:prstGeom>
          <a:solidFill>
            <a:srgbClr val="262626">
              <a:alpha val="69803"/>
            </a:srgbClr>
          </a:solidFill>
          <a:ln>
            <a:noFill/>
          </a:ln>
        </p:spPr>
        <p:txBody>
          <a:bodyPr anchorCtr="0" anchor="ctr" bIns="91425" lIns="91425" rIns="91425" tIns="91425"/>
          <a:lstStyle>
            <a:lvl1pPr indent="0" marL="0" marR="0" rtl="0" algn="r">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pic>
        <p:nvPicPr>
          <p:cNvPr id="200" name="Shape 200"/>
          <p:cNvPicPr preferRelativeResize="0"/>
          <p:nvPr>
            <p:ph idx="2" type="pic"/>
          </p:nvPr>
        </p:nvPicPr>
        <p:blipFill rotWithShape="1">
          <a:blip r:embed="rId3">
            <a:alphaModFix/>
          </a:blip>
          <a:srcRect b="2626" l="0" r="0" t="2627"/>
          <a:stretch/>
        </p:blipFill>
        <p:spPr>
          <a:xfrm>
            <a:off x="247672" y="5252598"/>
            <a:ext cx="1208209" cy="1144721"/>
          </a:xfrm>
          <a:prstGeom prst="rect">
            <a:avLst/>
          </a:prstGeom>
          <a:noFill/>
          <a:ln>
            <a:noFill/>
          </a:ln>
        </p:spPr>
      </p:pic>
      <p:sp>
        <p:nvSpPr>
          <p:cNvPr id="201" name="Shape 201"/>
          <p:cNvSpPr txBox="1"/>
          <p:nvPr>
            <p:ph idx="1" type="subTitle"/>
          </p:nvPr>
        </p:nvSpPr>
        <p:spPr>
          <a:xfrm>
            <a:off x="1576396" y="5252598"/>
            <a:ext cx="3749228" cy="48409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buClr>
                <a:srgbClr val="A5A5A5"/>
              </a:buClr>
              <a:buSzPct val="25000"/>
              <a:buFont typeface="Noto Symbol"/>
              <a:buNone/>
            </a:pPr>
            <a:r>
              <a:rPr b="0" baseline="0" i="0" lang="en-US" sz="1800" u="none" cap="none" strike="noStrike">
                <a:solidFill>
                  <a:schemeClr val="dk1"/>
                </a:solidFill>
                <a:latin typeface="Calibri"/>
                <a:ea typeface="Calibri"/>
                <a:cs typeface="Calibri"/>
                <a:sym typeface="Calibri"/>
              </a:rPr>
              <a:t>Door Droids Robotics</a:t>
            </a:r>
          </a:p>
        </p:txBody>
      </p:sp>
      <p:sp>
        <p:nvSpPr>
          <p:cNvPr id="202" name="Shape 202"/>
          <p:cNvSpPr txBox="1"/>
          <p:nvPr>
            <p:ph type="ctrTitle"/>
          </p:nvPr>
        </p:nvSpPr>
        <p:spPr>
          <a:xfrm>
            <a:off x="199697" y="2974368"/>
            <a:ext cx="8609661" cy="1088237"/>
          </a:xfrm>
          <a:prstGeom prst="rect">
            <a:avLst/>
          </a:prstGeom>
          <a:noFill/>
          <a:ln>
            <a:noFill/>
          </a:ln>
        </p:spPr>
        <p:txBody>
          <a:bodyPr anchorCtr="0" anchor="b" bIns="45700" lIns="91425" rIns="91425" tIns="45700">
            <a:noAutofit/>
          </a:bodyPr>
          <a:lstStyle/>
          <a:p>
            <a:pPr indent="0" lvl="0" marL="0" marR="0" rtl="0" algn="l">
              <a:lnSpc>
                <a:spcPct val="115000"/>
              </a:lnSpc>
              <a:spcBef>
                <a:spcPts val="0"/>
              </a:spcBef>
              <a:buClr>
                <a:srgbClr val="FF0000"/>
              </a:buClr>
              <a:buSzPct val="25000"/>
              <a:buFont typeface="Cantarell"/>
              <a:buNone/>
            </a:pPr>
            <a:r>
              <a:rPr b="0" baseline="0" i="0" lang="en-US" sz="4000" u="none" cap="none" strike="noStrike">
                <a:solidFill>
                  <a:srgbClr val="FF0000"/>
                </a:solidFill>
                <a:latin typeface="Cantarell"/>
                <a:ea typeface="Cantarell"/>
                <a:cs typeface="Cantarell"/>
                <a:sym typeface="Cantarell"/>
              </a:rPr>
              <a:t>Uitlijnen van de robot</a:t>
            </a:r>
          </a:p>
        </p:txBody>
      </p:sp>
      <p:sp>
        <p:nvSpPr>
          <p:cNvPr id="203" name="Shape 203"/>
          <p:cNvSpPr txBox="1"/>
          <p:nvPr/>
        </p:nvSpPr>
        <p:spPr>
          <a:xfrm>
            <a:off x="329320" y="353341"/>
            <a:ext cx="7754284"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4800" u="none" cap="none" strike="noStrike">
                <a:solidFill>
                  <a:schemeClr val="lt1"/>
                </a:solidFill>
                <a:latin typeface="Calibri"/>
                <a:ea typeface="Calibri"/>
                <a:cs typeface="Calibri"/>
                <a:sym typeface="Calibri"/>
              </a:rPr>
              <a:t>EXPERT EV3 PROGRAMMEERLES</a:t>
            </a:r>
          </a:p>
        </p:txBody>
      </p:sp>
      <p:sp>
        <p:nvSpPr>
          <p:cNvPr id="204" name="Shape 204"/>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05" name="Shape 20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pic>
        <p:nvPicPr>
          <p:cNvPr id="206" name="Shape 206"/>
          <p:cNvPicPr preferRelativeResize="0"/>
          <p:nvPr/>
        </p:nvPicPr>
        <p:blipFill rotWithShape="1">
          <a:blip r:embed="rId4">
            <a:alphaModFix/>
          </a:blip>
          <a:srcRect b="0" l="0" r="0" t="0"/>
          <a:stretch/>
        </p:blipFill>
        <p:spPr>
          <a:xfrm>
            <a:off x="6042158" y="5540803"/>
            <a:ext cx="2940316" cy="109211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199" y="701039"/>
            <a:ext cx="8245475" cy="7010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3800" u="none" cap="none" strike="noStrike">
                <a:solidFill>
                  <a:schemeClr val="lt1"/>
                </a:solidFill>
                <a:latin typeface="Cantarell"/>
                <a:ea typeface="Cantarell"/>
                <a:cs typeface="Cantarell"/>
                <a:sym typeface="Cantarell"/>
              </a:rPr>
              <a:t>Tips voor Succes en volgende stappen</a:t>
            </a:r>
          </a:p>
        </p:txBody>
      </p:sp>
      <p:sp>
        <p:nvSpPr>
          <p:cNvPr id="308" name="Shape 308"/>
          <p:cNvSpPr txBox="1"/>
          <p:nvPr>
            <p:ph idx="1" type="body"/>
          </p:nvPr>
        </p:nvSpPr>
        <p:spPr>
          <a:xfrm>
            <a:off x="457200" y="1942326"/>
            <a:ext cx="8245473" cy="4373563"/>
          </a:xfrm>
          <a:prstGeom prst="rect">
            <a:avLst/>
          </a:prstGeom>
          <a:noFill/>
          <a:ln>
            <a:noFill/>
          </a:ln>
        </p:spPr>
        <p:txBody>
          <a:bodyPr anchorCtr="0" anchor="t" bIns="45700" lIns="91425" rIns="91425" tIns="45700">
            <a:noAutofit/>
          </a:bodyPr>
          <a:lstStyle/>
          <a:p>
            <a:pPr indent="-454025" lvl="0" marL="454025" marR="0" rtl="0" algn="l">
              <a:spcBef>
                <a:spcPts val="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Je krijgt betere resultaten</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….als je de kleursensoren dichter bij de grond zitten</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….als je de kleursensoren afschermt</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….als je lijn zich niet op hellingen bevindt</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….als je de kleursensoren ver uitelkaar houdt</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Volgende stap:</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Er zijn alternatieve manieren om uit te lijnen, zelfs met maar één sensor.   </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Een alternatieve aanpak kan worden gevonden in de ‘other’ tab op onze website.</a:t>
            </a:r>
          </a:p>
        </p:txBody>
      </p:sp>
      <p:sp>
        <p:nvSpPr>
          <p:cNvPr id="309" name="Shape 309"/>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310" name="Shape 31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284162" y="630381"/>
            <a:ext cx="8574086" cy="96783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Discussie</a:t>
            </a:r>
          </a:p>
        </p:txBody>
      </p:sp>
      <p:sp>
        <p:nvSpPr>
          <p:cNvPr id="316" name="Shape 316"/>
          <p:cNvSpPr txBox="1"/>
          <p:nvPr>
            <p:ph idx="1" type="body"/>
          </p:nvPr>
        </p:nvSpPr>
        <p:spPr>
          <a:xfrm>
            <a:off x="400425" y="2133600"/>
            <a:ext cx="8457824" cy="3992562"/>
          </a:xfrm>
          <a:prstGeom prst="rect">
            <a:avLst/>
          </a:prstGeom>
          <a:noFill/>
          <a:ln>
            <a:noFill/>
          </a:ln>
        </p:spPr>
        <p:txBody>
          <a:bodyPr anchorCtr="0" anchor="t" bIns="45700" lIns="91425" rIns="91425" tIns="45700">
            <a:noAutofit/>
          </a:bodyPr>
          <a:lstStyle/>
          <a:p>
            <a:pPr indent="-457200" lvl="0" marL="457200" marR="0" rtl="0" algn="l">
              <a:spcBef>
                <a:spcPts val="0"/>
              </a:spcBef>
              <a:buClr>
                <a:srgbClr val="A5A5A5"/>
              </a:buClr>
              <a:buSzPct val="90000"/>
              <a:buFont typeface="Noto Symbol"/>
              <a:buAutoNum type="arabicPeriod"/>
            </a:pPr>
            <a:r>
              <a:rPr b="0" baseline="0" i="0" lang="en-US" sz="2200" u="none" cap="none" strike="noStrike">
                <a:solidFill>
                  <a:srgbClr val="FF0000"/>
                </a:solidFill>
                <a:latin typeface="Calibri"/>
                <a:ea typeface="Calibri"/>
                <a:cs typeface="Calibri"/>
                <a:sym typeface="Calibri"/>
              </a:rPr>
              <a:t>Wat betekent het recht uitlijnen?</a:t>
            </a:r>
            <a:br>
              <a:rPr b="0" baseline="0" i="0" lang="en-US" sz="2200" u="none" cap="none" strike="noStrike">
                <a:solidFill>
                  <a:srgbClr val="FF0000"/>
                </a:solidFill>
                <a:latin typeface="Calibri"/>
                <a:ea typeface="Calibri"/>
                <a:cs typeface="Calibri"/>
                <a:sym typeface="Calibri"/>
              </a:rPr>
            </a:br>
            <a:r>
              <a:rPr b="0" baseline="0" i="0" lang="en-US" sz="2200" u="none" cap="none" strike="noStrike">
                <a:solidFill>
                  <a:srgbClr val="262626"/>
                </a:solidFill>
                <a:latin typeface="Calibri"/>
                <a:ea typeface="Calibri"/>
                <a:cs typeface="Calibri"/>
                <a:sym typeface="Calibri"/>
              </a:rPr>
              <a:t>Antwoord: Het betekent dat je robot bij een lijn komt en het gebruikt om zichzelf recht te zetten.</a:t>
            </a:r>
          </a:p>
          <a:p>
            <a:pPr indent="-457200" lvl="0" marL="457200" marR="0" rtl="0" algn="l">
              <a:spcBef>
                <a:spcPts val="2000"/>
              </a:spcBef>
              <a:buClr>
                <a:srgbClr val="A5A5A5"/>
              </a:buClr>
              <a:buSzPct val="90000"/>
              <a:buFont typeface="Noto Symbol"/>
              <a:buAutoNum type="arabicPeriod"/>
            </a:pPr>
            <a:r>
              <a:rPr b="0" baseline="0" i="0" lang="en-US" sz="2200" u="none" cap="none" strike="noStrike">
                <a:solidFill>
                  <a:srgbClr val="FF0000"/>
                </a:solidFill>
                <a:latin typeface="Calibri"/>
                <a:ea typeface="Calibri"/>
                <a:cs typeface="Calibri"/>
                <a:sym typeface="Calibri"/>
              </a:rPr>
              <a:t>Waarom helpt het uitlijnen bij het afleggen van grote afstanden?</a:t>
            </a:r>
          </a:p>
          <a:p>
            <a:pPr indent="-3175" lvl="1" marL="460375" marR="0" rtl="0" algn="l">
              <a:spcBef>
                <a:spcPts val="600"/>
              </a:spcBef>
              <a:buClr>
                <a:srgbClr val="3F3F3F"/>
              </a:buClr>
              <a:buSzPct val="25000"/>
              <a:buFont typeface="Noto Symbol"/>
              <a:buNone/>
            </a:pPr>
            <a:r>
              <a:rPr b="0" baseline="0" i="0" lang="en-US" sz="2050" u="none" cap="none" strike="noStrike">
                <a:solidFill>
                  <a:srgbClr val="262626"/>
                </a:solidFill>
                <a:latin typeface="Calibri"/>
                <a:ea typeface="Calibri"/>
                <a:cs typeface="Calibri"/>
                <a:sym typeface="Calibri"/>
              </a:rPr>
              <a:t>Antwoord: Robots bewegen niet nauwkeurig/recht. Het uitlijnen helpt uit te vinden waar je bent  en de robot recht te zetten.</a:t>
            </a:r>
          </a:p>
          <a:p>
            <a:pPr indent="-457200" lvl="0" marL="457200" marR="0" rtl="0" algn="l">
              <a:spcBef>
                <a:spcPts val="2000"/>
              </a:spcBef>
              <a:buClr>
                <a:srgbClr val="A5A5A5"/>
              </a:buClr>
              <a:buSzPct val="90000"/>
              <a:buFont typeface="Cantarell"/>
              <a:buAutoNum type="arabicPeriod"/>
            </a:pPr>
            <a:r>
              <a:rPr b="0" baseline="0" i="0" lang="en-US" sz="2200" u="none" cap="none" strike="noStrike">
                <a:solidFill>
                  <a:srgbClr val="FF0000"/>
                </a:solidFill>
                <a:latin typeface="Calibri"/>
                <a:ea typeface="Calibri"/>
                <a:cs typeface="Calibri"/>
                <a:sym typeface="Calibri"/>
              </a:rPr>
              <a:t>Waarom zou het handig kunnen zijn het uitlijnprocess meerdere keren uit te voeren?</a:t>
            </a:r>
          </a:p>
          <a:p>
            <a:pPr indent="-3175" lvl="1" marL="460375" marR="0" rtl="0" algn="l">
              <a:spcBef>
                <a:spcPts val="600"/>
              </a:spcBef>
              <a:buClr>
                <a:srgbClr val="3F3F3F"/>
              </a:buClr>
              <a:buSzPct val="25000"/>
              <a:buFont typeface="Noto Symbol"/>
              <a:buNone/>
            </a:pPr>
            <a:r>
              <a:rPr b="0" baseline="0" i="0" lang="en-US" sz="2050" u="none" cap="none" strike="noStrike">
                <a:solidFill>
                  <a:srgbClr val="262626"/>
                </a:solidFill>
                <a:latin typeface="Calibri"/>
                <a:ea typeface="Calibri"/>
                <a:cs typeface="Calibri"/>
                <a:sym typeface="Calibri"/>
              </a:rPr>
              <a:t>Antwoord: Je robot wordt steeds rechter gezet naar mate je het vaker herhaalt.</a:t>
            </a:r>
          </a:p>
          <a:p>
            <a:pPr indent="-330326" lvl="0" marL="457200" marR="0" rtl="0" algn="l">
              <a:spcBef>
                <a:spcPts val="2000"/>
              </a:spcBef>
              <a:buClr>
                <a:srgbClr val="A5A5A5"/>
              </a:buClr>
              <a:buFont typeface="Noto Symbol"/>
              <a:buNone/>
            </a:pPr>
            <a:r>
              <a:t/>
            </a:r>
            <a:endParaRPr b="0" baseline="0" i="0" sz="2200" u="none" cap="none" strike="noStrike">
              <a:solidFill>
                <a:srgbClr val="262626"/>
              </a:solidFill>
              <a:latin typeface="Calibri"/>
              <a:ea typeface="Calibri"/>
              <a:cs typeface="Calibri"/>
              <a:sym typeface="Calibri"/>
            </a:endParaRPr>
          </a:p>
          <a:p>
            <a:pPr indent="-340899" lvl="1" marL="914400" marR="0" rtl="0" algn="l">
              <a:spcBef>
                <a:spcPts val="600"/>
              </a:spcBef>
              <a:buClr>
                <a:srgbClr val="3F3F3F"/>
              </a:buClr>
              <a:buFont typeface="Noto Symbol"/>
              <a:buNone/>
            </a:pPr>
            <a:r>
              <a:t/>
            </a:r>
            <a:endParaRPr b="0" baseline="0" i="0" sz="2050" u="none" cap="none" strike="noStrike">
              <a:solidFill>
                <a:srgbClr val="262626"/>
              </a:solidFill>
              <a:latin typeface="Calibri"/>
              <a:ea typeface="Calibri"/>
              <a:cs typeface="Calibri"/>
              <a:sym typeface="Calibri"/>
            </a:endParaRPr>
          </a:p>
        </p:txBody>
      </p:sp>
      <p:sp>
        <p:nvSpPr>
          <p:cNvPr id="317" name="Shape 317"/>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318" name="Shape 31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libri"/>
              <a:buNone/>
            </a:pPr>
            <a:r>
              <a:rPr b="0" baseline="0" i="0" lang="en-US" sz="4200" u="none" cap="none" strike="noStrike">
                <a:solidFill>
                  <a:schemeClr val="lt1"/>
                </a:solidFill>
                <a:latin typeface="Calibri"/>
                <a:ea typeface="Calibri"/>
                <a:cs typeface="Calibri"/>
                <a:sym typeface="Calibri"/>
              </a:rPr>
              <a:t>Credits</a:t>
            </a:r>
          </a:p>
        </p:txBody>
      </p:sp>
      <p:sp>
        <p:nvSpPr>
          <p:cNvPr id="324" name="Shape 324"/>
          <p:cNvSpPr txBox="1"/>
          <p:nvPr>
            <p:ph idx="1" type="body"/>
          </p:nvPr>
        </p:nvSpPr>
        <p:spPr>
          <a:xfrm>
            <a:off x="284162" y="1915911"/>
            <a:ext cx="8574086" cy="3581399"/>
          </a:xfrm>
          <a:prstGeom prst="rect">
            <a:avLst/>
          </a:prstGeom>
          <a:noFill/>
          <a:ln>
            <a:noFill/>
          </a:ln>
        </p:spPr>
        <p:txBody>
          <a:bodyPr anchorCtr="0" anchor="t" bIns="45700" lIns="91425" rIns="91425" tIns="45700">
            <a:noAutofit/>
          </a:bodyPr>
          <a:lstStyle/>
          <a:p>
            <a:pPr indent="-454025" lvl="0" marL="454025" marR="0" rtl="0" algn="l">
              <a:spcBef>
                <a:spcPts val="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Deze les is gemaakt door Sanjay Seshan en Arvind Seshan van Droid Robotics.</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E-mailadres auteur: team@droidsrobotics.org</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Meer lessen op </a:t>
            </a:r>
            <a:r>
              <a:rPr b="0" baseline="0" i="0" lang="en-US" sz="2400" u="sng" cap="none" strike="noStrike">
                <a:solidFill>
                  <a:schemeClr val="hlink"/>
                </a:solidFill>
                <a:latin typeface="Calibri"/>
                <a:ea typeface="Calibri"/>
                <a:cs typeface="Calibri"/>
                <a:sym typeface="Calibri"/>
                <a:hlinkClick r:id="rId3"/>
              </a:rPr>
              <a:t>www.ev3lessons.com</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Vertaald door: FRC team 5412 Impossible Robotics</a:t>
            </a:r>
          </a:p>
        </p:txBody>
      </p:sp>
      <p:sp>
        <p:nvSpPr>
          <p:cNvPr id="325" name="Shape 325"/>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326" name="Shape 326"/>
          <p:cNvSpPr/>
          <p:nvPr/>
        </p:nvSpPr>
        <p:spPr>
          <a:xfrm>
            <a:off x="457199" y="5391957"/>
            <a:ext cx="7913347" cy="923329"/>
          </a:xfrm>
          <a:prstGeom prst="rect">
            <a:avLst/>
          </a:prstGeom>
          <a:solidFill>
            <a:srgbClr val="F5F5F5"/>
          </a:solidFill>
          <a:ln>
            <a:noFill/>
          </a:ln>
        </p:spPr>
        <p:txBody>
          <a:bodyPr anchorCtr="0" anchor="ctr" bIns="0" lIns="0" rIns="0" tIns="0">
            <a:noAutofit/>
          </a:bodyPr>
          <a:lstStyle/>
          <a:p>
            <a:pPr indent="0" lvl="0" marL="0" marR="0" rtl="0" algn="ctr">
              <a:lnSpc>
                <a:spcPct val="100000"/>
              </a:lnSpc>
              <a:spcBef>
                <a:spcPts val="0"/>
              </a:spcBef>
              <a:spcAft>
                <a:spcPts val="0"/>
              </a:spcAft>
              <a:buClr>
                <a:srgbClr val="4374B7"/>
              </a:buClr>
              <a:buSzPct val="25000"/>
              <a:buFont typeface="Helvetica Neue"/>
              <a:buNone/>
            </a:pPr>
            <a:r>
              <a:rPr b="0" baseline="0" i="0" lang="en-US" sz="2000" u="none" cap="none" strike="noStrike">
                <a:solidFill>
                  <a:srgbClr val="4374B7"/>
                </a:solidFill>
                <a:latin typeface="Helvetica Neue"/>
                <a:ea typeface="Helvetica Neue"/>
                <a:cs typeface="Helvetica Neue"/>
                <a:sym typeface="Helvetica Neue"/>
              </a:rPr>
              <a:t>                         </a:t>
            </a:r>
            <a:br>
              <a:rPr b="0" baseline="0" i="0" lang="en-US" sz="1600" u="none" cap="none" strike="noStrike">
                <a:solidFill>
                  <a:schemeClr val="dk1"/>
                </a:solidFill>
                <a:latin typeface="Arial"/>
                <a:ea typeface="Arial"/>
                <a:cs typeface="Arial"/>
                <a:sym typeface="Arial"/>
              </a:rPr>
            </a:br>
            <a:r>
              <a:rPr b="0" baseline="0" i="0" lang="en-US" sz="2000" u="none" cap="none" strike="noStrike">
                <a:solidFill>
                  <a:srgbClr val="000000"/>
                </a:solidFill>
                <a:latin typeface="Helvetica Neue"/>
                <a:ea typeface="Helvetica Neue"/>
                <a:cs typeface="Helvetica Neue"/>
                <a:sym typeface="Helvetica Neue"/>
              </a:rPr>
              <a:t>This work is licensed under a </a:t>
            </a:r>
            <a:r>
              <a:rPr b="0" baseline="0" i="0" lang="en-US" sz="2000" u="sng" cap="none" strike="noStrike">
                <a:solidFill>
                  <a:schemeClr val="hlink"/>
                </a:solidFill>
                <a:latin typeface="Helvetica Neue"/>
                <a:ea typeface="Helvetica Neue"/>
                <a:cs typeface="Helvetica Neue"/>
                <a:sym typeface="Helvetica Neue"/>
                <a:hlinkClick r:id="rId4"/>
              </a:rPr>
              <a:t>Creative Commons Attribution-NonCommercial-ShareAlike 4.0 International License</a:t>
            </a:r>
            <a:r>
              <a:rPr b="0" baseline="0" i="0" lang="en-US" sz="2000" u="none" cap="none" strike="noStrike">
                <a:solidFill>
                  <a:srgbClr val="000000"/>
                </a:solidFill>
                <a:latin typeface="Helvetica Neue"/>
                <a:ea typeface="Helvetica Neue"/>
                <a:cs typeface="Helvetica Neue"/>
                <a:sym typeface="Helvetica Neue"/>
              </a:rPr>
              <a:t>.</a:t>
            </a:r>
            <a:r>
              <a:rPr b="0" baseline="0" i="0" lang="en-US" sz="1600" u="none" cap="none" strike="noStrike">
                <a:solidFill>
                  <a:schemeClr val="dk1"/>
                </a:solidFill>
                <a:latin typeface="Arial"/>
                <a:ea typeface="Arial"/>
                <a:cs typeface="Arial"/>
                <a:sym typeface="Arial"/>
              </a:rPr>
              <a:t> </a:t>
            </a:r>
          </a:p>
        </p:txBody>
      </p:sp>
      <p:pic>
        <p:nvPicPr>
          <p:cNvPr id="327" name="Shape 327"/>
          <p:cNvPicPr preferRelativeResize="0"/>
          <p:nvPr/>
        </p:nvPicPr>
        <p:blipFill rotWithShape="1">
          <a:blip r:embed="rId5">
            <a:alphaModFix/>
          </a:blip>
          <a:srcRect b="0" l="0" r="0" t="0"/>
          <a:stretch/>
        </p:blipFill>
        <p:spPr>
          <a:xfrm>
            <a:off x="3005997" y="4541385"/>
            <a:ext cx="2161449" cy="761422"/>
          </a:xfrm>
          <a:prstGeom prst="rect">
            <a:avLst/>
          </a:prstGeom>
          <a:noFill/>
          <a:ln>
            <a:noFill/>
          </a:ln>
        </p:spPr>
      </p:pic>
      <p:sp>
        <p:nvSpPr>
          <p:cNvPr id="328" name="Shape 32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538200" y="574383"/>
            <a:ext cx="8245475" cy="88536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Leerdoelen</a:t>
            </a:r>
          </a:p>
        </p:txBody>
      </p:sp>
      <p:sp>
        <p:nvSpPr>
          <p:cNvPr id="213" name="Shape 213"/>
          <p:cNvSpPr txBox="1"/>
          <p:nvPr>
            <p:ph idx="1" type="body"/>
          </p:nvPr>
        </p:nvSpPr>
        <p:spPr>
          <a:xfrm>
            <a:off x="457199" y="1800522"/>
            <a:ext cx="8245473" cy="4378113"/>
          </a:xfrm>
          <a:prstGeom prst="rect">
            <a:avLst/>
          </a:prstGeom>
          <a:noFill/>
          <a:ln>
            <a:noFill/>
          </a:ln>
        </p:spPr>
        <p:txBody>
          <a:bodyPr anchorCtr="0" anchor="t" bIns="45700" lIns="91425" rIns="91425" tIns="45700">
            <a:noAutofit/>
          </a:bodyPr>
          <a:lstStyle/>
          <a:p>
            <a:pPr indent="-457200" lvl="0" marL="457200" marR="0" rtl="0" algn="l">
              <a:spcBef>
                <a:spcPts val="0"/>
              </a:spcBef>
              <a:buClr>
                <a:srgbClr val="A5A5A5"/>
              </a:buClr>
              <a:buSzPct val="90000"/>
              <a:buFont typeface="Noto Symbol"/>
              <a:buAutoNum type="arabicParenR"/>
            </a:pPr>
            <a:r>
              <a:rPr b="0" baseline="0" i="0" lang="en-US" sz="2400" u="none" cap="none" strike="noStrike">
                <a:solidFill>
                  <a:srgbClr val="262626"/>
                </a:solidFill>
                <a:latin typeface="Calibri"/>
                <a:ea typeface="Calibri"/>
                <a:cs typeface="Calibri"/>
                <a:sym typeface="Calibri"/>
              </a:rPr>
              <a:t>Leer je robot uitlijnen wanneer het bij een lijn aankomt</a:t>
            </a:r>
          </a:p>
          <a:p>
            <a:pPr indent="-457200" lvl="0" marL="457200" marR="0" rtl="0" algn="l">
              <a:spcBef>
                <a:spcPts val="2000"/>
              </a:spcBef>
              <a:buClr>
                <a:srgbClr val="A5A5A5"/>
              </a:buClr>
              <a:buSzPct val="90000"/>
              <a:buFont typeface="Noto Symbol"/>
              <a:buAutoNum type="arabicParenR"/>
            </a:pPr>
            <a:r>
              <a:rPr b="0" baseline="0" i="0" lang="en-US" sz="2400" u="none" cap="none" strike="noStrike">
                <a:solidFill>
                  <a:srgbClr val="262626"/>
                </a:solidFill>
                <a:latin typeface="Calibri"/>
                <a:ea typeface="Calibri"/>
                <a:cs typeface="Calibri"/>
                <a:sym typeface="Calibri"/>
              </a:rPr>
              <a:t>Leer hoe het uitlijnen kan helpen je robot te navigeren</a:t>
            </a:r>
          </a:p>
          <a:p>
            <a:pPr indent="-457200" lvl="0" marL="457200" marR="0" rtl="0" algn="l">
              <a:spcBef>
                <a:spcPts val="2000"/>
              </a:spcBef>
              <a:buClr>
                <a:srgbClr val="A5A5A5"/>
              </a:buClr>
              <a:buSzPct val="90000"/>
              <a:buFont typeface="Noto Symbol"/>
              <a:buAutoNum type="arabicParenR"/>
            </a:pPr>
            <a:r>
              <a:rPr b="0" baseline="0" i="0" lang="en-US" sz="2400" u="none" cap="none" strike="noStrike">
                <a:solidFill>
                  <a:srgbClr val="262626"/>
                </a:solidFill>
                <a:latin typeface="Calibri"/>
                <a:ea typeface="Calibri"/>
                <a:cs typeface="Calibri"/>
                <a:sym typeface="Calibri"/>
              </a:rPr>
              <a:t>Leer hoe je je bestaande code kan verbeteren door een bepaalde techniek te herhalen</a:t>
            </a:r>
          </a:p>
          <a:p>
            <a:pPr indent="-457200" lvl="0" marL="457200" marR="0" rtl="0" algn="l">
              <a:spcBef>
                <a:spcPts val="2000"/>
              </a:spcBef>
              <a:buClr>
                <a:srgbClr val="A5A5A5"/>
              </a:buClr>
              <a:buSzPct val="90000"/>
              <a:buFont typeface="Noto Symbol"/>
              <a:buAutoNum type="arabicParenR"/>
            </a:pPr>
            <a:r>
              <a:rPr b="0" baseline="0" i="0" lang="en-US" sz="2400" u="none" cap="none" strike="noStrike">
                <a:solidFill>
                  <a:srgbClr val="262626"/>
                </a:solidFill>
                <a:latin typeface="Calibri"/>
                <a:ea typeface="Calibri"/>
                <a:cs typeface="Calibri"/>
                <a:sym typeface="Calibri"/>
              </a:rPr>
              <a:t>Oefen met het maken van een handig My Block</a:t>
            </a:r>
          </a:p>
          <a:p>
            <a:pPr indent="-320040" lvl="0" marL="457200" marR="0" rtl="0" algn="l">
              <a:spcBef>
                <a:spcPts val="2000"/>
              </a:spcBef>
              <a:buClr>
                <a:srgbClr val="A5A5A5"/>
              </a:buClr>
              <a:buFont typeface="Noto Symbol"/>
              <a:buNone/>
            </a:pPr>
            <a:r>
              <a:t/>
            </a:r>
            <a:endParaRPr b="0" baseline="0" i="0" sz="2400" u="none" cap="none" strike="noStrike">
              <a:solidFill>
                <a:srgbClr val="262626"/>
              </a:solidFill>
              <a:latin typeface="Calibri"/>
              <a:ea typeface="Calibri"/>
              <a:cs typeface="Calibri"/>
              <a:sym typeface="Calibri"/>
            </a:endParaRPr>
          </a:p>
          <a:p>
            <a:pPr indent="0" lvl="0" marL="0" marR="0" rtl="0" algn="l">
              <a:spcBef>
                <a:spcPts val="2000"/>
              </a:spcBef>
              <a:buClr>
                <a:srgbClr val="A5A5A5"/>
              </a:buClr>
              <a:buSzPct val="25000"/>
              <a:buFont typeface="Noto Symbol"/>
              <a:buNone/>
            </a:pPr>
            <a:r>
              <a:rPr b="0" baseline="0" i="0" lang="en-US" sz="2400" u="none" cap="none" strike="noStrike">
                <a:solidFill>
                  <a:srgbClr val="FF0000"/>
                </a:solidFill>
                <a:latin typeface="Calibri"/>
                <a:ea typeface="Calibri"/>
                <a:cs typeface="Calibri"/>
                <a:sym typeface="Calibri"/>
              </a:rPr>
              <a:t>Voorkennis: </a:t>
            </a:r>
            <a:r>
              <a:rPr b="0" baseline="0" i="0" lang="en-US" sz="2400" u="none" cap="none" strike="noStrike">
                <a:solidFill>
                  <a:srgbClr val="262626"/>
                </a:solidFill>
                <a:latin typeface="Calibri"/>
                <a:ea typeface="Calibri"/>
                <a:cs typeface="Calibri"/>
                <a:sym typeface="Calibri"/>
              </a:rPr>
              <a:t>My Blocks met I/O, Datanaven, Parallelle balken, Parallelle balken synchroniseren</a:t>
            </a:r>
          </a:p>
        </p:txBody>
      </p:sp>
      <p:sp>
        <p:nvSpPr>
          <p:cNvPr id="214" name="Shape 214"/>
          <p:cNvSpPr txBox="1"/>
          <p:nvPr>
            <p:ph idx="11" type="ftr"/>
          </p:nvPr>
        </p:nvSpPr>
        <p:spPr>
          <a:xfrm>
            <a:off x="457199" y="6492875"/>
            <a:ext cx="5496497" cy="28384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15" name="Shape 21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p:nvPr/>
        </p:nvSpPr>
        <p:spPr>
          <a:xfrm rot="-5400000">
            <a:off x="5520728" y="3385073"/>
            <a:ext cx="4339873" cy="1277355"/>
          </a:xfrm>
          <a:prstGeom prst="rect">
            <a:avLst/>
          </a:prstGeom>
          <a:gradFill>
            <a:gsLst>
              <a:gs pos="0">
                <a:srgbClr val="FEBD12">
                  <a:alpha val="0"/>
                </a:srgbClr>
              </a:gs>
              <a:gs pos="100000">
                <a:srgbClr val="FFBA03">
                  <a:alpha val="0"/>
                </a:srgbClr>
              </a:gs>
            </a:gsLst>
            <a:lin ang="16200000" scaled="0"/>
          </a:gradFill>
          <a:ln cap="flat" cmpd="sng" w="12700">
            <a:solidFill>
              <a:srgbClr val="FDB7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21" name="Shape 221"/>
          <p:cNvSpPr txBox="1"/>
          <p:nvPr>
            <p:ph type="title"/>
          </p:nvPr>
        </p:nvSpPr>
        <p:spPr>
          <a:xfrm>
            <a:off x="538200" y="574383"/>
            <a:ext cx="8245475" cy="88536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Waarom uitlijnen?</a:t>
            </a:r>
          </a:p>
        </p:txBody>
      </p:sp>
      <p:sp>
        <p:nvSpPr>
          <p:cNvPr id="222" name="Shape 222"/>
          <p:cNvSpPr txBox="1"/>
          <p:nvPr>
            <p:ph idx="1" type="body"/>
          </p:nvPr>
        </p:nvSpPr>
        <p:spPr>
          <a:xfrm>
            <a:off x="286019" y="1800521"/>
            <a:ext cx="6303837" cy="4692353"/>
          </a:xfrm>
          <a:prstGeom prst="rect">
            <a:avLst/>
          </a:prstGeom>
          <a:noFill/>
          <a:ln>
            <a:noFill/>
          </a:ln>
        </p:spPr>
        <p:txBody>
          <a:bodyPr anchorCtr="0" anchor="t" bIns="45700" lIns="91425" rIns="91425" tIns="45700">
            <a:noAutofit/>
          </a:bodyPr>
          <a:lstStyle/>
          <a:p>
            <a:pPr indent="-454025" lvl="0" marL="454025" marR="0" rtl="0" algn="l">
              <a:lnSpc>
                <a:spcPct val="90000"/>
              </a:lnSpc>
              <a:spcBef>
                <a:spcPts val="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Uitlijnen helpt de robot met navigeren</a:t>
            </a:r>
          </a:p>
          <a:p>
            <a:pPr indent="-457200" lvl="1" marL="914400" marR="0" rtl="0" algn="l">
              <a:lnSpc>
                <a:spcPct val="9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Robots krijgen een afwijken naar mate ze verder rijden en bochten maken (de afwijking wordt groter)</a:t>
            </a:r>
          </a:p>
          <a:p>
            <a:pPr indent="-457200" lvl="1" marL="914400" marR="0" rtl="0" algn="l">
              <a:lnSpc>
                <a:spcPct val="9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Het uitlijnen van de robot kan het pad rechter maken</a:t>
            </a:r>
          </a:p>
          <a:p>
            <a:pPr indent="-457200" lvl="1" marL="914400" marR="0" rtl="0" algn="l">
              <a:lnSpc>
                <a:spcPct val="9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Uitlijnen kan de robot vertellen waar het zich bevind als het ver moet rijden</a:t>
            </a:r>
          </a:p>
          <a:p>
            <a:pPr indent="-454025" lvl="0" marL="454025" marR="0" rtl="0" algn="l">
              <a:lnSpc>
                <a:spcPct val="90000"/>
              </a:lnSpc>
              <a:spcBef>
                <a:spcPts val="200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Voorbeeld: Je robot moet een object afleveren in een klein eindgebied. De afstand tussen de twee doelen is 8 ft.</a:t>
            </a:r>
          </a:p>
          <a:p>
            <a:pPr indent="-457200" lvl="1" marL="914400" marR="0" rtl="0" algn="l">
              <a:lnSpc>
                <a:spcPct val="9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Denk jij dat de robot 8 ft kan afleggen in één rechte lijn?</a:t>
            </a:r>
          </a:p>
          <a:p>
            <a:pPr indent="-327151" lvl="0" marL="454025" marR="0" rtl="0" algn="l">
              <a:lnSpc>
                <a:spcPct val="90000"/>
              </a:lnSpc>
              <a:spcBef>
                <a:spcPts val="2000"/>
              </a:spcBef>
              <a:buClr>
                <a:srgbClr val="A5A5A5"/>
              </a:buClr>
              <a:buFont typeface="Noto Symbol"/>
              <a:buNone/>
            </a:pPr>
            <a:r>
              <a:t/>
            </a:r>
            <a:endParaRPr b="0" baseline="0" i="0" sz="2200" u="none" cap="none" strike="noStrike">
              <a:solidFill>
                <a:srgbClr val="262626"/>
              </a:solidFill>
              <a:latin typeface="Calibri"/>
              <a:ea typeface="Calibri"/>
              <a:cs typeface="Calibri"/>
              <a:sym typeface="Calibri"/>
            </a:endParaRPr>
          </a:p>
        </p:txBody>
      </p:sp>
      <p:sp>
        <p:nvSpPr>
          <p:cNvPr id="223" name="Shape 223"/>
          <p:cNvSpPr txBox="1"/>
          <p:nvPr>
            <p:ph idx="11" type="ftr"/>
          </p:nvPr>
        </p:nvSpPr>
        <p:spPr>
          <a:xfrm>
            <a:off x="457199" y="6492875"/>
            <a:ext cx="5496497" cy="28384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24" name="Shape 22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cxnSp>
        <p:nvCxnSpPr>
          <p:cNvPr id="225" name="Shape 225"/>
          <p:cNvCxnSpPr/>
          <p:nvPr/>
        </p:nvCxnSpPr>
        <p:spPr>
          <a:xfrm>
            <a:off x="7673080" y="4274572"/>
            <a:ext cx="0" cy="720840"/>
          </a:xfrm>
          <a:prstGeom prst="straightConnector1">
            <a:avLst/>
          </a:prstGeom>
          <a:noFill/>
          <a:ln cap="flat" cmpd="sng" w="76200">
            <a:solidFill>
              <a:srgbClr val="000000"/>
            </a:solidFill>
            <a:prstDash val="solid"/>
            <a:round/>
            <a:headEnd len="med" w="med" type="none"/>
            <a:tailEnd len="med" w="med" type="none"/>
          </a:ln>
        </p:spPr>
      </p:cxnSp>
      <p:sp>
        <p:nvSpPr>
          <p:cNvPr id="226" name="Shape 226"/>
          <p:cNvSpPr txBox="1"/>
          <p:nvPr/>
        </p:nvSpPr>
        <p:spPr>
          <a:xfrm>
            <a:off x="7409917" y="1921353"/>
            <a:ext cx="415538" cy="261609"/>
          </a:xfrm>
          <a:prstGeom prst="rect">
            <a:avLst/>
          </a:prstGeom>
          <a:no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US" sz="1100" u="none" cap="none" strike="noStrike">
                <a:solidFill>
                  <a:schemeClr val="dk1"/>
                </a:solidFill>
                <a:latin typeface="Calibri"/>
                <a:ea typeface="Calibri"/>
                <a:cs typeface="Calibri"/>
                <a:sym typeface="Calibri"/>
              </a:rPr>
              <a:t>End</a:t>
            </a:r>
          </a:p>
        </p:txBody>
      </p:sp>
      <p:sp>
        <p:nvSpPr>
          <p:cNvPr id="227" name="Shape 227"/>
          <p:cNvSpPr txBox="1"/>
          <p:nvPr/>
        </p:nvSpPr>
        <p:spPr>
          <a:xfrm>
            <a:off x="7342202" y="5703555"/>
            <a:ext cx="691299" cy="369332"/>
          </a:xfrm>
          <a:prstGeom prst="rect">
            <a:avLst/>
          </a:prstGeom>
          <a:no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US" sz="1800" u="none" cap="none" strike="noStrike">
                <a:solidFill>
                  <a:schemeClr val="dk1"/>
                </a:solidFill>
                <a:latin typeface="Calibri"/>
                <a:ea typeface="Calibri"/>
                <a:cs typeface="Calibri"/>
                <a:sym typeface="Calibri"/>
              </a:rPr>
              <a:t>Start</a:t>
            </a:r>
          </a:p>
        </p:txBody>
      </p:sp>
      <p:cxnSp>
        <p:nvCxnSpPr>
          <p:cNvPr id="228" name="Shape 228"/>
          <p:cNvCxnSpPr/>
          <p:nvPr/>
        </p:nvCxnSpPr>
        <p:spPr>
          <a:xfrm rot="10800000">
            <a:off x="8534781" y="1800522"/>
            <a:ext cx="34321" cy="4423881"/>
          </a:xfrm>
          <a:prstGeom prst="straightConnector1">
            <a:avLst/>
          </a:prstGeom>
          <a:noFill/>
          <a:ln cap="flat" cmpd="sng" w="25400">
            <a:solidFill>
              <a:schemeClr val="accent1"/>
            </a:solidFill>
            <a:prstDash val="solid"/>
            <a:round/>
            <a:headEnd len="med" w="med" type="none"/>
            <a:tailEnd len="med" w="med" type="none"/>
          </a:ln>
        </p:spPr>
      </p:cxnSp>
      <p:sp>
        <p:nvSpPr>
          <p:cNvPr id="229" name="Shape 229"/>
          <p:cNvSpPr txBox="1"/>
          <p:nvPr/>
        </p:nvSpPr>
        <p:spPr>
          <a:xfrm>
            <a:off x="8580545" y="3350305"/>
            <a:ext cx="45310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8ft</a:t>
            </a:r>
          </a:p>
        </p:txBody>
      </p:sp>
      <p:cxnSp>
        <p:nvCxnSpPr>
          <p:cNvPr id="230" name="Shape 230"/>
          <p:cNvCxnSpPr/>
          <p:nvPr/>
        </p:nvCxnSpPr>
        <p:spPr>
          <a:xfrm>
            <a:off x="7673078" y="2893755"/>
            <a:ext cx="0" cy="720840"/>
          </a:xfrm>
          <a:prstGeom prst="straightConnector1">
            <a:avLst/>
          </a:prstGeom>
          <a:noFill/>
          <a:ln cap="flat" cmpd="sng" w="76200">
            <a:solidFill>
              <a:srgbClr val="000000"/>
            </a:solidFill>
            <a:prstDash val="solid"/>
            <a:round/>
            <a:headEnd len="med" w="med" type="none"/>
            <a:tailEnd len="med" w="med"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284162" y="630381"/>
            <a:ext cx="8574086" cy="96783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Uitdaging</a:t>
            </a:r>
          </a:p>
        </p:txBody>
      </p:sp>
      <p:sp>
        <p:nvSpPr>
          <p:cNvPr id="236" name="Shape 236"/>
          <p:cNvSpPr txBox="1"/>
          <p:nvPr>
            <p:ph idx="1" type="body"/>
          </p:nvPr>
        </p:nvSpPr>
        <p:spPr>
          <a:xfrm>
            <a:off x="284162" y="1939085"/>
            <a:ext cx="3934485" cy="1241767"/>
          </a:xfrm>
          <a:prstGeom prst="rect">
            <a:avLst/>
          </a:prstGeom>
          <a:noFill/>
          <a:ln>
            <a:noFill/>
          </a:ln>
        </p:spPr>
        <p:txBody>
          <a:bodyPr anchorCtr="0" anchor="t" bIns="45700" lIns="91425" rIns="91425" tIns="45700">
            <a:noAutofit/>
          </a:bodyPr>
          <a:lstStyle/>
          <a:p>
            <a:pPr indent="0" lvl="0" marL="0" marR="0" rtl="0" algn="l">
              <a:spcBef>
                <a:spcPts val="0"/>
              </a:spcBef>
              <a:buClr>
                <a:srgbClr val="A5A5A5"/>
              </a:buClr>
              <a:buSzPct val="25000"/>
              <a:buFont typeface="Noto Symbol"/>
              <a:buNone/>
            </a:pPr>
            <a:r>
              <a:rPr b="0" baseline="0" i="0" lang="en-US" sz="1800" u="none" cap="none" strike="noStrike">
                <a:solidFill>
                  <a:srgbClr val="FF0000"/>
                </a:solidFill>
                <a:latin typeface="Calibri"/>
                <a:ea typeface="Calibri"/>
                <a:cs typeface="Calibri"/>
                <a:sym typeface="Calibri"/>
              </a:rPr>
              <a:t>Challenge: Maak een My Block die de robot uitlijnt op een rode lijn. (Zie de video)</a:t>
            </a:r>
          </a:p>
        </p:txBody>
      </p:sp>
      <p:sp>
        <p:nvSpPr>
          <p:cNvPr id="237" name="Shape 237"/>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38" name="Shape 23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pic>
        <p:nvPicPr>
          <p:cNvPr id="239" name="Shape 239"/>
          <p:cNvPicPr preferRelativeResize="0"/>
          <p:nvPr/>
        </p:nvPicPr>
        <p:blipFill rotWithShape="1">
          <a:blip r:embed="rId3">
            <a:alphaModFix/>
          </a:blip>
          <a:srcRect b="0" l="0" r="0" t="0"/>
          <a:stretch/>
        </p:blipFill>
        <p:spPr>
          <a:xfrm>
            <a:off x="284162" y="2928098"/>
            <a:ext cx="3934485" cy="2216612"/>
          </a:xfrm>
          <a:prstGeom prst="rect">
            <a:avLst/>
          </a:prstGeom>
          <a:noFill/>
          <a:ln>
            <a:noFill/>
          </a:ln>
        </p:spPr>
      </p:pic>
      <p:sp>
        <p:nvSpPr>
          <p:cNvPr id="240" name="Shape 240"/>
          <p:cNvSpPr txBox="1"/>
          <p:nvPr/>
        </p:nvSpPr>
        <p:spPr>
          <a:xfrm>
            <a:off x="4377769" y="1790475"/>
            <a:ext cx="4559310" cy="501675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000" u="none" cap="none" strike="noStrike">
                <a:solidFill>
                  <a:schemeClr val="dk1"/>
                </a:solidFill>
                <a:latin typeface="Calibri"/>
                <a:ea typeface="Calibri"/>
                <a:cs typeface="Calibri"/>
                <a:sym typeface="Calibri"/>
              </a:rPr>
              <a:t>Code omschrijving:</a:t>
            </a:r>
          </a:p>
          <a:p>
            <a:pPr indent="-342900" lvl="0" marL="342900" marR="0" rtl="0" algn="l">
              <a:spcBef>
                <a:spcPts val="0"/>
              </a:spcBef>
              <a:buClr>
                <a:schemeClr val="dk1"/>
              </a:buClr>
              <a:buSzPct val="100000"/>
              <a:buFont typeface="Calibri"/>
              <a:buAutoNum type="arabicPeriod"/>
            </a:pPr>
            <a:r>
              <a:rPr b="0" baseline="0" i="0" lang="en-US" sz="2000" u="none" cap="none" strike="noStrike">
                <a:solidFill>
                  <a:schemeClr val="dk1"/>
                </a:solidFill>
                <a:latin typeface="Calibri"/>
                <a:ea typeface="Calibri"/>
                <a:cs typeface="Calibri"/>
                <a:sym typeface="Calibri"/>
              </a:rPr>
              <a:t>Start beide motoren</a:t>
            </a:r>
          </a:p>
          <a:p>
            <a:pPr indent="-342900" lvl="0" marL="342900" marR="0" rtl="0" algn="l">
              <a:spcBef>
                <a:spcPts val="0"/>
              </a:spcBef>
              <a:buClr>
                <a:schemeClr val="dk1"/>
              </a:buClr>
              <a:buSzPct val="100000"/>
              <a:buFont typeface="Calibri"/>
              <a:buAutoNum type="arabicPeriod"/>
            </a:pPr>
            <a:r>
              <a:rPr b="0" baseline="0" i="0" lang="en-US" sz="2000" u="none" cap="none" strike="noStrike">
                <a:solidFill>
                  <a:schemeClr val="dk1"/>
                </a:solidFill>
                <a:latin typeface="Calibri"/>
                <a:ea typeface="Calibri"/>
                <a:cs typeface="Calibri"/>
                <a:sym typeface="Calibri"/>
              </a:rPr>
              <a:t>Stop een motor wanneer de sensor aan de corresponderende zijde de rode lijn ziet (met parallelle balken)</a:t>
            </a:r>
          </a:p>
          <a:p>
            <a:pPr indent="-342900" lvl="0" marL="342900" marR="0" rtl="0" algn="l">
              <a:spcBef>
                <a:spcPts val="0"/>
              </a:spcBef>
              <a:buClr>
                <a:schemeClr val="dk1"/>
              </a:buClr>
              <a:buSzPct val="100000"/>
              <a:buFont typeface="Calibri"/>
              <a:buAutoNum type="arabicPeriod"/>
            </a:pPr>
            <a:r>
              <a:rPr b="0" baseline="0" i="0" lang="en-US" sz="2000" u="none" cap="none" strike="noStrike">
                <a:solidFill>
                  <a:schemeClr val="dk1"/>
                </a:solidFill>
                <a:latin typeface="Calibri"/>
                <a:ea typeface="Calibri"/>
                <a:cs typeface="Calibri"/>
                <a:sym typeface="Calibri"/>
              </a:rPr>
              <a:t>Stop de tweede motor wanneer de sensor aan deze zijde de rode lijn ziet (met parallelle balken)</a:t>
            </a:r>
          </a:p>
          <a:p>
            <a:pPr indent="-342900" lvl="0" marL="342900" marR="0" rtl="0" algn="l">
              <a:spcBef>
                <a:spcPts val="0"/>
              </a:spcBef>
              <a:buClr>
                <a:schemeClr val="dk1"/>
              </a:buClr>
              <a:buSzPct val="100000"/>
              <a:buFont typeface="Calibri"/>
              <a:buAutoNum type="arabicPeriod"/>
            </a:pPr>
            <a:r>
              <a:rPr b="0" baseline="0" i="0" lang="en-US" sz="2000" u="none" cap="none" strike="noStrike">
                <a:solidFill>
                  <a:schemeClr val="dk1"/>
                </a:solidFill>
                <a:latin typeface="Calibri"/>
                <a:ea typeface="Calibri"/>
                <a:cs typeface="Calibri"/>
                <a:sym typeface="Calibri"/>
              </a:rPr>
              <a:t>Voeg constanten toe voor de power en kleur zodat je kunt veranderen op welke kleur je wilt uitlijnen.</a:t>
            </a:r>
          </a:p>
          <a:p>
            <a:pPr indent="-342900" lvl="0" marL="342900" marR="0" rtl="0" algn="l">
              <a:spcBef>
                <a:spcPts val="0"/>
              </a:spcBef>
              <a:buClr>
                <a:schemeClr val="dk1"/>
              </a:buClr>
              <a:buSzPct val="100000"/>
              <a:buFont typeface="Calibri"/>
              <a:buAutoNum type="arabicPeriod"/>
            </a:pPr>
            <a:r>
              <a:rPr b="0" baseline="0" i="0" lang="en-US" sz="2000" u="none" cap="none" strike="noStrike">
                <a:solidFill>
                  <a:schemeClr val="dk1"/>
                </a:solidFill>
                <a:latin typeface="Calibri"/>
                <a:ea typeface="Calibri"/>
                <a:cs typeface="Calibri"/>
                <a:sym typeface="Calibri"/>
              </a:rPr>
              <a:t>Gebruik datanaven om de kleurconstanten te verbinden aan het ‘wacht’ block en de power aan het ‘bewegings’ block</a:t>
            </a:r>
          </a:p>
          <a:p>
            <a:pPr indent="-342900" lvl="0" marL="342900" marR="0" rtl="0" algn="l">
              <a:spcBef>
                <a:spcPts val="0"/>
              </a:spcBef>
              <a:buClr>
                <a:schemeClr val="dk1"/>
              </a:buClr>
              <a:buSzPct val="100000"/>
              <a:buFont typeface="Calibri"/>
              <a:buAutoNum type="arabicPeriod"/>
            </a:pPr>
            <a:r>
              <a:rPr b="0" baseline="0" i="0" lang="en-US" sz="2000" u="none" cap="none" strike="noStrike">
                <a:solidFill>
                  <a:schemeClr val="dk1"/>
                </a:solidFill>
                <a:latin typeface="Calibri"/>
                <a:ea typeface="Calibri"/>
                <a:cs typeface="Calibri"/>
                <a:sym typeface="Calibri"/>
              </a:rPr>
              <a:t>Maak een Uitlijn My Block</a:t>
            </a:r>
          </a:p>
        </p:txBody>
      </p:sp>
      <p:cxnSp>
        <p:nvCxnSpPr>
          <p:cNvPr id="241" name="Shape 241"/>
          <p:cNvCxnSpPr/>
          <p:nvPr/>
        </p:nvCxnSpPr>
        <p:spPr>
          <a:xfrm rot="10800000">
            <a:off x="649477" y="5355164"/>
            <a:ext cx="14111" cy="1081867"/>
          </a:xfrm>
          <a:prstGeom prst="straightConnector1">
            <a:avLst/>
          </a:prstGeom>
          <a:noFill/>
          <a:ln cap="flat" cmpd="sng" w="76200">
            <a:solidFill>
              <a:srgbClr val="FF0000"/>
            </a:solidFill>
            <a:prstDash val="solid"/>
            <a:round/>
            <a:headEnd len="med" w="med" type="none"/>
            <a:tailEnd len="med" w="med" type="none"/>
          </a:ln>
        </p:spPr>
      </p:cxnSp>
      <p:sp>
        <p:nvSpPr>
          <p:cNvPr id="242" name="Shape 242"/>
          <p:cNvSpPr/>
          <p:nvPr/>
        </p:nvSpPr>
        <p:spPr>
          <a:xfrm rot="1588839">
            <a:off x="1088959" y="5597465"/>
            <a:ext cx="852689" cy="616845"/>
          </a:xfrm>
          <a:prstGeom prst="roundRect">
            <a:avLst>
              <a:gd fmla="val 16667" name="adj"/>
            </a:avLst>
          </a:prstGeom>
          <a:gradFill>
            <a:gsLst>
              <a:gs pos="0">
                <a:srgbClr val="A9D916"/>
              </a:gs>
              <a:gs pos="100000">
                <a:srgbClr val="99CF00"/>
              </a:gs>
            </a:gsLst>
            <a:lin ang="16200000" scaled="0"/>
          </a:gradFill>
          <a:ln cap="flat" cmpd="sng" w="12700">
            <a:solidFill>
              <a:srgbClr val="96C9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43" name="Shape 243"/>
          <p:cNvSpPr/>
          <p:nvPr/>
        </p:nvSpPr>
        <p:spPr>
          <a:xfrm rot="1588839">
            <a:off x="1309245" y="5449361"/>
            <a:ext cx="465665" cy="183444"/>
          </a:xfrm>
          <a:prstGeom prst="ellipse">
            <a:avLst/>
          </a:prstGeom>
          <a:solidFill>
            <a:schemeClr val="dk1"/>
          </a:solidFill>
          <a:ln cap="flat" cmpd="sng" w="12700">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44" name="Shape 244"/>
          <p:cNvSpPr/>
          <p:nvPr/>
        </p:nvSpPr>
        <p:spPr>
          <a:xfrm rot="1588839">
            <a:off x="1059943" y="6048005"/>
            <a:ext cx="465665" cy="183444"/>
          </a:xfrm>
          <a:prstGeom prst="ellipse">
            <a:avLst/>
          </a:prstGeom>
          <a:solidFill>
            <a:schemeClr val="dk1"/>
          </a:solidFill>
          <a:ln cap="flat" cmpd="sng" w="12700">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284162" y="630381"/>
            <a:ext cx="8574086" cy="96783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Opmerkingen over onze oplossing:</a:t>
            </a:r>
          </a:p>
        </p:txBody>
      </p:sp>
      <p:sp>
        <p:nvSpPr>
          <p:cNvPr id="250" name="Shape 250"/>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51" name="Shape 251"/>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252" name="Shape 252"/>
          <p:cNvSpPr txBox="1"/>
          <p:nvPr/>
        </p:nvSpPr>
        <p:spPr>
          <a:xfrm>
            <a:off x="284162" y="1907234"/>
            <a:ext cx="8433669" cy="3007835"/>
          </a:xfrm>
          <a:prstGeom prst="rect">
            <a:avLst/>
          </a:prstGeom>
          <a:noFill/>
          <a:ln>
            <a:noFill/>
          </a:ln>
        </p:spPr>
        <p:txBody>
          <a:bodyPr anchorCtr="0" anchor="t" bIns="45700" lIns="91425" rIns="91425" tIns="45700">
            <a:noAutofit/>
          </a:bodyPr>
          <a:lstStyle/>
          <a:p>
            <a:pPr indent="-454025" lvl="0" marL="454025" marR="0" rtl="0" algn="l">
              <a:lnSpc>
                <a:spcPct val="80000"/>
              </a:lnSpc>
              <a:spcBef>
                <a:spcPts val="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Onze oplossing gebruikt twee kleursensoren (verbonden via de poorten 1 en 4). </a:t>
            </a:r>
          </a:p>
          <a:p>
            <a:pPr indent="-454025" lvl="0" marL="454025" marR="0" rtl="0" algn="l">
              <a:lnSpc>
                <a:spcPct val="80000"/>
              </a:lnSpc>
              <a:spcBef>
                <a:spcPts val="200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Onze oplossing gaat ervan uit dat de kleursensor op poort 1 naast het wiel op motorpoort B zit en de kleursensor op poort 4 naast het wiel op motorpoort C zit.  </a:t>
            </a:r>
          </a:p>
          <a:p>
            <a:pPr indent="-454025" lvl="0" marL="454025" marR="0" rtl="0" algn="l">
              <a:lnSpc>
                <a:spcPct val="80000"/>
              </a:lnSpc>
              <a:spcBef>
                <a:spcPts val="200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Je kunt de poorten aanpassen als het nodig is.</a:t>
            </a:r>
          </a:p>
          <a:p>
            <a:pPr indent="-454025" lvl="0" marL="454025" marR="0" rtl="0" algn="l">
              <a:lnSpc>
                <a:spcPct val="80000"/>
              </a:lnSpc>
              <a:spcBef>
                <a:spcPts val="200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Je kleursensoren moeten niet direct naast elkaar geplaatst. (Zie de rode vierkanten in de afbeelding hieronder)</a:t>
            </a:r>
          </a:p>
          <a:p>
            <a:pPr indent="-369443" lvl="0" marL="454025" marR="0" rtl="0" algn="l">
              <a:lnSpc>
                <a:spcPct val="80000"/>
              </a:lnSpc>
              <a:spcBef>
                <a:spcPts val="2000"/>
              </a:spcBef>
              <a:buClr>
                <a:srgbClr val="A5A5A5"/>
              </a:buClr>
              <a:buFont typeface="Noto Symbol"/>
              <a:buNone/>
            </a:pPr>
            <a:r>
              <a:t/>
            </a:r>
            <a:endParaRPr b="0" baseline="0" i="0" sz="1500" u="none" cap="none" strike="noStrike">
              <a:solidFill>
                <a:srgbClr val="262626"/>
              </a:solidFill>
              <a:latin typeface="Calibri"/>
              <a:ea typeface="Calibri"/>
              <a:cs typeface="Calibri"/>
              <a:sym typeface="Calibri"/>
            </a:endParaRPr>
          </a:p>
        </p:txBody>
      </p:sp>
      <p:sp>
        <p:nvSpPr>
          <p:cNvPr id="253" name="Shape 253"/>
          <p:cNvSpPr/>
          <p:nvPr/>
        </p:nvSpPr>
        <p:spPr>
          <a:xfrm>
            <a:off x="4385800" y="5406937"/>
            <a:ext cx="852689" cy="616845"/>
          </a:xfrm>
          <a:prstGeom prst="roundRect">
            <a:avLst>
              <a:gd fmla="val 16667" name="adj"/>
            </a:avLst>
          </a:prstGeom>
          <a:gradFill>
            <a:gsLst>
              <a:gs pos="0">
                <a:srgbClr val="A9D916"/>
              </a:gs>
              <a:gs pos="100000">
                <a:srgbClr val="99CF00"/>
              </a:gs>
            </a:gsLst>
            <a:lin ang="16200000" scaled="0"/>
          </a:gradFill>
          <a:ln cap="flat" cmpd="sng" w="12700">
            <a:solidFill>
              <a:srgbClr val="96C9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54" name="Shape 254"/>
          <p:cNvSpPr/>
          <p:nvPr/>
        </p:nvSpPr>
        <p:spPr>
          <a:xfrm>
            <a:off x="4389991" y="5315216"/>
            <a:ext cx="465665" cy="183443"/>
          </a:xfrm>
          <a:prstGeom prst="ellipse">
            <a:avLst/>
          </a:prstGeom>
          <a:solidFill>
            <a:schemeClr val="dk1"/>
          </a:solidFill>
          <a:ln cap="flat" cmpd="sng" w="12700">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55" name="Shape 255"/>
          <p:cNvSpPr/>
          <p:nvPr/>
        </p:nvSpPr>
        <p:spPr>
          <a:xfrm>
            <a:off x="4296708" y="5506917"/>
            <a:ext cx="135117" cy="135099"/>
          </a:xfrm>
          <a:prstGeom prst="rect">
            <a:avLst/>
          </a:prstGeom>
          <a:gradFill>
            <a:gsLst>
              <a:gs pos="0">
                <a:srgbClr val="B11E1E"/>
              </a:gs>
              <a:gs pos="100000">
                <a:srgbClr val="990002"/>
              </a:gs>
            </a:gsLst>
            <a:lin ang="16200000" scaled="0"/>
          </a:gradFill>
          <a:ln cap="flat" cmpd="sng" w="12700">
            <a:solidFill>
              <a:srgbClr val="96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56" name="Shape 256"/>
          <p:cNvSpPr/>
          <p:nvPr/>
        </p:nvSpPr>
        <p:spPr>
          <a:xfrm>
            <a:off x="4300480" y="5821435"/>
            <a:ext cx="135117" cy="135099"/>
          </a:xfrm>
          <a:prstGeom prst="rect">
            <a:avLst/>
          </a:prstGeom>
          <a:gradFill>
            <a:gsLst>
              <a:gs pos="0">
                <a:srgbClr val="B11E1E"/>
              </a:gs>
              <a:gs pos="100000">
                <a:srgbClr val="990002"/>
              </a:gs>
            </a:gsLst>
            <a:lin ang="16200000" scaled="0"/>
          </a:gradFill>
          <a:ln cap="flat" cmpd="sng" w="12700">
            <a:solidFill>
              <a:srgbClr val="96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57" name="Shape 257"/>
          <p:cNvSpPr/>
          <p:nvPr/>
        </p:nvSpPr>
        <p:spPr>
          <a:xfrm>
            <a:off x="4439787" y="5932062"/>
            <a:ext cx="465665" cy="183443"/>
          </a:xfrm>
          <a:prstGeom prst="ellipse">
            <a:avLst/>
          </a:prstGeom>
          <a:solidFill>
            <a:schemeClr val="dk1"/>
          </a:solidFill>
          <a:ln cap="flat" cmpd="sng" w="12700">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b="0" l="0" r="0" t="0"/>
          <a:stretch/>
        </p:blipFill>
        <p:spPr>
          <a:xfrm>
            <a:off x="199697" y="1941801"/>
            <a:ext cx="8272991" cy="3565658"/>
          </a:xfrm>
          <a:prstGeom prst="rect">
            <a:avLst/>
          </a:prstGeom>
          <a:noFill/>
          <a:ln>
            <a:noFill/>
          </a:ln>
        </p:spPr>
      </p:pic>
      <p:sp>
        <p:nvSpPr>
          <p:cNvPr id="263" name="Shape 263"/>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Oplossing stap 1: Rijden tot de lijn</a:t>
            </a:r>
          </a:p>
        </p:txBody>
      </p:sp>
      <p:sp>
        <p:nvSpPr>
          <p:cNvPr id="264" name="Shape 264"/>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65" name="Shape 26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266" name="Shape 266"/>
          <p:cNvSpPr txBox="1"/>
          <p:nvPr/>
        </p:nvSpPr>
        <p:spPr>
          <a:xfrm>
            <a:off x="1196005" y="2019960"/>
            <a:ext cx="3035222" cy="10156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We gebruiken een parallelle balk zodat we twee gelijktijdige  acties kunnen uitvoeren. In de bovenste balk, motor B blijft beweging tot de kleursensor op poort 1 rood ziet. Dan stopt het. In de onderste balk blijft motor C bewegen tot de kleursensor rood ziet. Dan stopt het.</a:t>
            </a:r>
          </a:p>
        </p:txBody>
      </p:sp>
      <p:sp>
        <p:nvSpPr>
          <p:cNvPr id="267" name="Shape 267"/>
          <p:cNvSpPr txBox="1"/>
          <p:nvPr/>
        </p:nvSpPr>
        <p:spPr>
          <a:xfrm>
            <a:off x="4231226" y="1987753"/>
            <a:ext cx="4075231" cy="332398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Stap 1 Doel: Bedenk en werkuit een MAKKELIJK manier om uit te lijnen</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Punt 1: Je hebt 2 EV3 kleursensoren nodig (verbonden aan de poorten 1 en 4 in dit programma)</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Punt 2: Dit programma lijnt uit op een rode lijn (je kunt dit veranderen naar elke kleur beschikbaar)</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Punt 3 : Dit programma gebruikt de kleursensor in COLOR MODE. Je kunt ook een programma schrijven met LIGHT MODE, maar je zult je senor moeten calibreren. Dat  laten we zien in een andere les.</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Punt 4: Je robotontwerp zal het verschil maken of je de kleursensor voor of achter hebt gemonteerd en hoe ver de sensoren uitelkaar zitten. (verder uitelkaar is beter)</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Punt 5: Pas de poorten aan als het nodig is.  (Je bent vrij de poorten om te wisselen als het voor jouw robot handiger is)</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Punt 6: Als de robot zich op de rode lijn bevindt hoeft dit niet te betekenen dat het uitgelijnt is. Zie instructiestap 3 voor een eenvoudige oplossing.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592318" y="678141"/>
            <a:ext cx="8245475" cy="872152"/>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Oplossing stap 2: Inputs toevoegen</a:t>
            </a:r>
          </a:p>
        </p:txBody>
      </p:sp>
      <p:sp>
        <p:nvSpPr>
          <p:cNvPr id="273" name="Shape 273"/>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pic>
        <p:nvPicPr>
          <p:cNvPr id="274" name="Shape 274"/>
          <p:cNvPicPr preferRelativeResize="0"/>
          <p:nvPr/>
        </p:nvPicPr>
        <p:blipFill rotWithShape="1">
          <a:blip r:embed="rId3">
            <a:alphaModFix/>
          </a:blip>
          <a:srcRect b="0" l="0" r="0" t="0"/>
          <a:stretch/>
        </p:blipFill>
        <p:spPr>
          <a:xfrm>
            <a:off x="486002" y="1845163"/>
            <a:ext cx="8216671" cy="4647712"/>
          </a:xfrm>
          <a:prstGeom prst="rect">
            <a:avLst/>
          </a:prstGeom>
          <a:noFill/>
          <a:ln>
            <a:noFill/>
          </a:ln>
        </p:spPr>
      </p:pic>
      <p:sp>
        <p:nvSpPr>
          <p:cNvPr id="275" name="Shape 27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276" name="Shape 276"/>
          <p:cNvSpPr txBox="1"/>
          <p:nvPr/>
        </p:nvSpPr>
        <p:spPr>
          <a:xfrm>
            <a:off x="730287" y="1957075"/>
            <a:ext cx="7817363" cy="553997"/>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Doel: Dit is het programma van stap 1 met toegevoegde constanten zodat je makkelijk de kleur en power kan aanpassen.</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p:txBody>
      </p:sp>
      <p:sp>
        <p:nvSpPr>
          <p:cNvPr id="277" name="Shape 277"/>
          <p:cNvSpPr txBox="1"/>
          <p:nvPr/>
        </p:nvSpPr>
        <p:spPr>
          <a:xfrm>
            <a:off x="1389109" y="2479366"/>
            <a:ext cx="2206014" cy="70788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Dit zijn de constanten – een voor kleur en een voor power</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p:txBody>
      </p:sp>
      <p:sp>
        <p:nvSpPr>
          <p:cNvPr id="278" name="Shape 278"/>
          <p:cNvSpPr txBox="1"/>
          <p:nvPr/>
        </p:nvSpPr>
        <p:spPr>
          <a:xfrm>
            <a:off x="3881430" y="2523165"/>
            <a:ext cx="3411052" cy="70788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000" u="none" cap="none" strike="noStrike">
                <a:solidFill>
                  <a:schemeClr val="dk1"/>
                </a:solidFill>
                <a:latin typeface="Calibri"/>
                <a:ea typeface="Calibri"/>
                <a:cs typeface="Calibri"/>
                <a:sym typeface="Calibri"/>
              </a:rPr>
              <a:t>Dit deel van het programma is identiek aan die van stap 1, maar met constanten als input voor de aangewezen blocks.</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284162" y="630381"/>
            <a:ext cx="8574086" cy="96783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Het herhalen van een techniek</a:t>
            </a:r>
          </a:p>
        </p:txBody>
      </p:sp>
      <p:sp>
        <p:nvSpPr>
          <p:cNvPr id="284" name="Shape 284"/>
          <p:cNvSpPr txBox="1"/>
          <p:nvPr>
            <p:ph idx="1" type="body"/>
          </p:nvPr>
        </p:nvSpPr>
        <p:spPr>
          <a:xfrm>
            <a:off x="284162" y="1930950"/>
            <a:ext cx="8574086" cy="4202576"/>
          </a:xfrm>
          <a:prstGeom prst="rect">
            <a:avLst/>
          </a:prstGeom>
          <a:noFill/>
          <a:ln>
            <a:noFill/>
          </a:ln>
        </p:spPr>
        <p:txBody>
          <a:bodyPr anchorCtr="0" anchor="t" bIns="45700" lIns="91425" rIns="91425" tIns="45700">
            <a:noAutofit/>
          </a:bodyPr>
          <a:lstStyle/>
          <a:p>
            <a:pPr indent="-454025" lvl="0" marL="454025" marR="0" rtl="0" algn="l">
              <a:spcBef>
                <a:spcPts val="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Wat valt je op aan de oplossing die we zojuist gegeven hebben?</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De robot is staat niet recht aan het eind.  </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Beide kleursensoren staan op de lijn maar de robot stopt onder een hoek.</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FF0000"/>
                </a:solidFill>
                <a:latin typeface="Calibri"/>
                <a:ea typeface="Calibri"/>
                <a:cs typeface="Calibri"/>
                <a:sym typeface="Calibri"/>
              </a:rPr>
              <a:t>De uitdaging gaat verder: Bedenk hoe je de code kan verbeteren zodat de robot rechter eindigt </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Hint: Kun je de laatste stap herhalen door naar het wit te zoeken? </a:t>
            </a:r>
          </a:p>
          <a:p>
            <a:pPr indent="-457200" lvl="1" marL="914400" marR="0" rtl="0" algn="l">
              <a:spcBef>
                <a:spcPts val="600"/>
              </a:spcBef>
              <a:buClr>
                <a:srgbClr val="3F3F3F"/>
              </a:buClr>
              <a:buSzPct val="90000"/>
              <a:buFont typeface="Noto Symbol"/>
              <a:buChar char="↗"/>
            </a:pPr>
            <a:r>
              <a:rPr b="0" baseline="0" i="0" lang="en-US" sz="2200" u="none" cap="none" strike="noStrike">
                <a:solidFill>
                  <a:srgbClr val="262626"/>
                </a:solidFill>
                <a:latin typeface="Calibri"/>
                <a:ea typeface="Calibri"/>
                <a:cs typeface="Calibri"/>
                <a:sym typeface="Calibri"/>
              </a:rPr>
              <a:t>Dit gaat ervan uit dat de rode lijn waarop we uitlijnen een witte lijn heeft aan beide kanten.</a:t>
            </a:r>
          </a:p>
        </p:txBody>
      </p:sp>
      <p:sp>
        <p:nvSpPr>
          <p:cNvPr id="285" name="Shape 285"/>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86" name="Shape 286"/>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cxnSp>
        <p:nvCxnSpPr>
          <p:cNvPr id="287" name="Shape 287"/>
          <p:cNvCxnSpPr/>
          <p:nvPr/>
        </p:nvCxnSpPr>
        <p:spPr>
          <a:xfrm rot="10800000">
            <a:off x="5458689" y="6025446"/>
            <a:ext cx="2810422"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pic>
        <p:nvPicPr>
          <p:cNvPr id="292" name="Shape 292"/>
          <p:cNvPicPr preferRelativeResize="0"/>
          <p:nvPr/>
        </p:nvPicPr>
        <p:blipFill rotWithShape="1">
          <a:blip r:embed="rId3">
            <a:alphaModFix/>
          </a:blip>
          <a:srcRect b="0" l="0" r="0" t="0"/>
          <a:stretch/>
        </p:blipFill>
        <p:spPr>
          <a:xfrm>
            <a:off x="941779" y="1875478"/>
            <a:ext cx="7516455" cy="4791190"/>
          </a:xfrm>
          <a:prstGeom prst="rect">
            <a:avLst/>
          </a:prstGeom>
          <a:noFill/>
          <a:ln>
            <a:noFill/>
          </a:ln>
        </p:spPr>
      </p:pic>
      <p:sp>
        <p:nvSpPr>
          <p:cNvPr id="293" name="Shape 293"/>
          <p:cNvSpPr txBox="1"/>
          <p:nvPr>
            <p:ph type="title"/>
          </p:nvPr>
        </p:nvSpPr>
        <p:spPr>
          <a:xfrm>
            <a:off x="540520" y="549256"/>
            <a:ext cx="8245475" cy="918497"/>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3200" u="none" cap="none" strike="noStrike">
                <a:solidFill>
                  <a:schemeClr val="lt1"/>
                </a:solidFill>
                <a:latin typeface="Cantarell"/>
                <a:ea typeface="Cantarell"/>
                <a:cs typeface="Cantarell"/>
                <a:sym typeface="Cantarell"/>
              </a:rPr>
              <a:t>Stap 3: My Block met dubbele fase oplossing</a:t>
            </a:r>
          </a:p>
        </p:txBody>
      </p:sp>
      <p:sp>
        <p:nvSpPr>
          <p:cNvPr id="294" name="Shape 294"/>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©2015 EV3Lessons.com, Last edit 4/9/2015</a:t>
            </a:r>
          </a:p>
        </p:txBody>
      </p:sp>
      <p:sp>
        <p:nvSpPr>
          <p:cNvPr id="295" name="Shape 29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296" name="Shape 296"/>
          <p:cNvSpPr txBox="1"/>
          <p:nvPr/>
        </p:nvSpPr>
        <p:spPr>
          <a:xfrm>
            <a:off x="1383429" y="1979792"/>
            <a:ext cx="4381265" cy="1754325"/>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Doel: Het doel van dit programma is om een herbruikbaar My Block te maken van onze code. Dit is stap 2 omgezet in een My Block.</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Je kunt My Blocks maken door alles te selecteren uit stap 2 behalve de constanten en dan op Tools--&gt; My Block Builder.</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Lees de les over de My Blocks als je hulp nodig hebt met het maken van My Blocks.</a:t>
            </a: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000" u="none" cap="none" strike="noStrike">
              <a:solidFill>
                <a:schemeClr val="dk1"/>
              </a:solidFill>
              <a:latin typeface="Calibri"/>
              <a:ea typeface="Calibri"/>
              <a:cs typeface="Calibri"/>
              <a:sym typeface="Calibri"/>
            </a:endParaRPr>
          </a:p>
        </p:txBody>
      </p:sp>
      <p:sp>
        <p:nvSpPr>
          <p:cNvPr id="297" name="Shape 297"/>
          <p:cNvSpPr txBox="1"/>
          <p:nvPr/>
        </p:nvSpPr>
        <p:spPr>
          <a:xfrm>
            <a:off x="5750773" y="1892518"/>
            <a:ext cx="2555685" cy="43088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Waarom twee uitlijn blocks achterelkaar?</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p:txBody>
      </p:sp>
      <p:sp>
        <p:nvSpPr>
          <p:cNvPr id="298" name="Shape 298"/>
          <p:cNvSpPr txBox="1"/>
          <p:nvPr/>
        </p:nvSpPr>
        <p:spPr>
          <a:xfrm>
            <a:off x="5826660" y="2323406"/>
            <a:ext cx="2555685" cy="280076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Probleem: Na het eerste uitlijnen zul je zien dat de robot wel op het rood maar nog steeds een beetje scheef staat. Dit gebeurt omdat hoewel één wiel stopte wanneer het op het rood stond, de locatie van beide sensoren blijven bewegen door de beweging van het tweede wiel.</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Oplossing: Zie hoe een tweede My Block is toegevoegd. Dit zal de robot laten terugrijden totdat de sensoren wit zien.</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p:txBody>
      </p:sp>
      <p:sp>
        <p:nvSpPr>
          <p:cNvPr id="299" name="Shape 299"/>
          <p:cNvSpPr txBox="1"/>
          <p:nvPr/>
        </p:nvSpPr>
        <p:spPr>
          <a:xfrm>
            <a:off x="5826660" y="5254978"/>
            <a:ext cx="2555685" cy="60016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Programma door: Droid Robotics www.droidsrobotics.org</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p:txBody>
      </p:sp>
      <p:sp>
        <p:nvSpPr>
          <p:cNvPr id="300" name="Shape 300"/>
          <p:cNvSpPr txBox="1"/>
          <p:nvPr/>
        </p:nvSpPr>
        <p:spPr>
          <a:xfrm>
            <a:off x="1018375" y="4890350"/>
            <a:ext cx="1179591" cy="1615827"/>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Kleur:</a:t>
            </a: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0 = Geen kleur</a:t>
            </a: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2 = Zwart</a:t>
            </a: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3 = Groen</a:t>
            </a: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4 = Geel</a:t>
            </a: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5 = Rood</a:t>
            </a: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6 = Wit</a:t>
            </a:r>
          </a:p>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7 = Bruin</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p:txBody>
      </p:sp>
      <p:sp>
        <p:nvSpPr>
          <p:cNvPr id="301" name="Shape 301"/>
          <p:cNvSpPr txBox="1"/>
          <p:nvPr/>
        </p:nvSpPr>
        <p:spPr>
          <a:xfrm>
            <a:off x="2197967" y="4908728"/>
            <a:ext cx="1465311" cy="60016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Uitlijn block dat zoekt naar rood</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p:txBody>
      </p:sp>
      <p:sp>
        <p:nvSpPr>
          <p:cNvPr id="302" name="Shape 302"/>
          <p:cNvSpPr txBox="1"/>
          <p:nvPr/>
        </p:nvSpPr>
        <p:spPr>
          <a:xfrm>
            <a:off x="3620012" y="4915437"/>
            <a:ext cx="1957259" cy="769441"/>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100" u="none" cap="none" strike="noStrike">
                <a:solidFill>
                  <a:schemeClr val="dk1"/>
                </a:solidFill>
                <a:latin typeface="Calibri"/>
                <a:ea typeface="Calibri"/>
                <a:cs typeface="Calibri"/>
                <a:sym typeface="Calibri"/>
              </a:rPr>
              <a:t>Uitlijn block dat achteruit rijdt en zoekt naar wit</a:t>
            </a: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1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ectrum">
  <a:themeElements>
    <a:clrScheme name="Spectrum">
      <a:dk1>
        <a:srgbClr val="000000"/>
      </a:dk1>
      <a:lt1>
        <a:srgbClr val="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