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00A"/>
    <a:srgbClr val="462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13"/>
  </p:normalViewPr>
  <p:slideViewPr>
    <p:cSldViewPr snapToGrid="0" snapToObjects="1">
      <p:cViewPr>
        <p:scale>
          <a:sx n="100" d="100"/>
          <a:sy n="100" d="100"/>
        </p:scale>
        <p:origin x="-10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A59-E27E-0E4D-87E9-17CED043E5A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6984-DE63-E54B-B439-498A238815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D5-CF82-974D-8740-311E9D4874A4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3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3D6-DDB3-5740-8224-ED4D2E2CCB83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C4E1-5F23-FD43-8B46-09FEB992410F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47B7-6B79-3F4C-8FD7-02DA74025736}" type="datetime1">
              <a:rPr lang="en-US" smtClean="0"/>
              <a:t>11/25/2015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792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3CC-DF65-2C45-BC75-66B0872BC86B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B1E6-D3CF-3441-A69B-7F0B554907F2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EDA2-9485-914B-9279-749A2674D6F9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24AE8A42-EE3D-3543-9EE5-D8054B260886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793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D0A-8251-DE4A-8D06-73FCE92231F9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3486F9A-6C1C-014C-8D23-3A57F5C591B6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934B9495-49EF-4840-A80F-5785FBBFF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SEGUIDOR DE PAREDES ULTRASSÔNICO PROPORCIONAL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com o sensor </a:t>
            </a:r>
            <a:r>
              <a:rPr lang="en-US" dirty="0" err="1" smtClean="0"/>
              <a:t>ultrassônico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paredes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Fios</a:t>
            </a:r>
            <a:r>
              <a:rPr lang="en-US" dirty="0" smtClean="0"/>
              <a:t> de Dados,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, </a:t>
            </a:r>
            <a:r>
              <a:rPr lang="en-US" dirty="0" smtClean="0"/>
              <a:t>Loops,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r>
              <a:rPr lang="en-US" dirty="0" smtClean="0"/>
              <a:t>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Sensoriais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: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Paredes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3654" y="1787339"/>
            <a:ext cx="3867422" cy="430729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DESAFIO: </a:t>
            </a:r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paredes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o sensor </a:t>
            </a:r>
            <a:r>
              <a:rPr lang="en-US" dirty="0" err="1" smtClean="0"/>
              <a:t>ultrassônico</a:t>
            </a:r>
            <a:r>
              <a:rPr lang="en-US" dirty="0" smtClean="0"/>
              <a:t> e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PASSO 1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(</a:t>
            </a:r>
            <a:r>
              <a:rPr lang="en-US" dirty="0" err="1" smtClean="0"/>
              <a:t>Calcule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r>
              <a:rPr lang="en-US" dirty="0" smtClean="0"/>
              <a:t>) </a:t>
            </a:r>
            <a:r>
              <a:rPr lang="en-US" dirty="0" err="1" smtClean="0"/>
              <a:t>Subtraia</a:t>
            </a:r>
            <a:r>
              <a:rPr lang="en-US" dirty="0" smtClean="0"/>
              <a:t> a </a:t>
            </a:r>
            <a:r>
              <a:rPr lang="en-US" dirty="0" err="1" smtClean="0"/>
              <a:t>distância</a:t>
            </a:r>
            <a:r>
              <a:rPr lang="en-US" dirty="0" smtClean="0"/>
              <a:t> do </a:t>
            </a:r>
            <a:r>
              <a:rPr lang="en-US" dirty="0" err="1" smtClean="0"/>
              <a:t>alvo</a:t>
            </a:r>
            <a:r>
              <a:rPr lang="en-US" dirty="0" smtClean="0"/>
              <a:t> do valor </a:t>
            </a:r>
            <a:r>
              <a:rPr lang="en-US" dirty="0" err="1" smtClean="0"/>
              <a:t>Ultrassônico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PASSO 2: </a:t>
            </a:r>
            <a:r>
              <a:rPr lang="en-US" dirty="0" smtClean="0"/>
              <a:t>(</a:t>
            </a:r>
            <a:r>
              <a:rPr lang="en-US" dirty="0" err="1" smtClean="0"/>
              <a:t>Aplique</a:t>
            </a:r>
            <a:r>
              <a:rPr lang="en-US" dirty="0" smtClean="0"/>
              <a:t> a </a:t>
            </a:r>
            <a:r>
              <a:rPr lang="en-US" dirty="0" err="1" smtClean="0"/>
              <a:t>correção</a:t>
            </a:r>
            <a:r>
              <a:rPr lang="en-US" dirty="0" smtClean="0"/>
              <a:t>) Use o </a:t>
            </a:r>
            <a:r>
              <a:rPr lang="en-US" dirty="0" err="1" smtClean="0"/>
              <a:t>erro</a:t>
            </a:r>
            <a:r>
              <a:rPr lang="en-US" dirty="0" smtClean="0"/>
              <a:t> do </a:t>
            </a:r>
            <a:r>
              <a:rPr lang="en-US" dirty="0" err="1" smtClean="0"/>
              <a:t>passo</a:t>
            </a:r>
            <a:r>
              <a:rPr lang="en-US" dirty="0" smtClean="0"/>
              <a:t> anterior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direção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r>
              <a:rPr lang="en-US" dirty="0" smtClean="0"/>
              <a:t>.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multiplicar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mágico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suave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PASSO 3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loop</a:t>
            </a:r>
            <a:endParaRPr lang="en-US" dirty="0"/>
          </a:p>
        </p:txBody>
      </p:sp>
      <p:pic>
        <p:nvPicPr>
          <p:cNvPr id="8" name="IMG_347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1999" y="2070538"/>
            <a:ext cx="4309503" cy="24278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29883" y="4581708"/>
            <a:ext cx="3357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Rode o </a:t>
            </a:r>
            <a:r>
              <a:rPr lang="en-US" dirty="0" err="1" smtClean="0">
                <a:solidFill>
                  <a:srgbClr val="FF0000"/>
                </a:solidFill>
              </a:rPr>
              <a:t>vídeo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entender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como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rôbô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funcionar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percebeu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alguma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diferença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relaç</a:t>
            </a:r>
            <a:r>
              <a:rPr lang="en-US" dirty="0" err="1" smtClean="0">
                <a:solidFill>
                  <a:srgbClr val="FF0000"/>
                </a:solidFill>
              </a:rPr>
              <a:t>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seguidor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paredes</a:t>
            </a:r>
            <a:r>
              <a:rPr lang="en-US" dirty="0" smtClean="0">
                <a:solidFill>
                  <a:srgbClr val="FF0000"/>
                </a:solidFill>
              </a:rPr>
              <a:t> do </a:t>
            </a:r>
            <a:r>
              <a:rPr lang="en-US" dirty="0" err="1" smtClean="0">
                <a:solidFill>
                  <a:srgbClr val="FF0000"/>
                </a:solidFill>
              </a:rPr>
              <a:t>Seguidor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Paredes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Ultrassônico</a:t>
            </a:r>
            <a:r>
              <a:rPr lang="en-US" dirty="0" smtClean="0">
                <a:solidFill>
                  <a:srgbClr val="FF0000"/>
                </a:solidFill>
              </a:rPr>
              <a:t> da </a:t>
            </a:r>
            <a:r>
              <a:rPr lang="en-US" dirty="0" err="1" smtClean="0">
                <a:solidFill>
                  <a:srgbClr val="FF0000"/>
                </a:solidFill>
              </a:rPr>
              <a:t>lição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Intermediária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2593"/>
            <a:ext cx="8934450" cy="454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1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/>
              <a:t>Sanjay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smtClean="0"/>
              <a:t>Arvind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smtClean="0"/>
              <a:t>da</a:t>
            </a:r>
            <a:r>
              <a:rPr lang="en-US" dirty="0" smtClean="0"/>
              <a:t> </a:t>
            </a:r>
            <a:r>
              <a:rPr lang="en-US" dirty="0" smtClean="0"/>
              <a:t>Droids Robotics.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  <a:endParaRPr lang="en-US" dirty="0" smtClean="0"/>
          </a:p>
          <a:p>
            <a:r>
              <a:rPr lang="en-US" dirty="0" smtClean="0"/>
              <a:t>Email dos </a:t>
            </a:r>
            <a:r>
              <a:rPr lang="en-US" dirty="0" err="1" smtClean="0"/>
              <a:t>autores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0772" y="511401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68" y="409288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131</TotalTime>
  <Words>225</Words>
  <Application>Microsoft Office PowerPoint</Application>
  <PresentationFormat>Apresentação na tela (4:3)</PresentationFormat>
  <Paragraphs>24</Paragraphs>
  <Slides>5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advanced</vt:lpstr>
      <vt:lpstr>SEGUIDOR DE PAREDES ULTRASSÔNICO PROPORCIONAL</vt:lpstr>
      <vt:lpstr>Objetivos</vt:lpstr>
      <vt:lpstr>Desafio: Seguidor de Paredes Proporcional</vt:lpstr>
      <vt:lpstr>Solução do Desafio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ULTRASONIC WALL FOLLOWER</dc:title>
  <dc:creator>Srinivasan Seshan</dc:creator>
  <cp:lastModifiedBy>LAB ROBOTICA</cp:lastModifiedBy>
  <cp:revision>9</cp:revision>
  <dcterms:created xsi:type="dcterms:W3CDTF">2015-11-17T23:53:36Z</dcterms:created>
  <dcterms:modified xsi:type="dcterms:W3CDTF">2015-11-25T18:51:02Z</dcterms:modified>
</cp:coreProperties>
</file>