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3"/>
  </p:notesMasterIdLst>
  <p:handoutMasterIdLst>
    <p:handoutMasterId r:id="rId14"/>
  </p:handoutMasterIdLst>
  <p:sldIdLst>
    <p:sldId id="408" r:id="rId3"/>
    <p:sldId id="418" r:id="rId4"/>
    <p:sldId id="419" r:id="rId5"/>
    <p:sldId id="421" r:id="rId6"/>
    <p:sldId id="422" r:id="rId7"/>
    <p:sldId id="420" r:id="rId8"/>
    <p:sldId id="423" r:id="rId9"/>
    <p:sldId id="424" r:id="rId10"/>
    <p:sldId id="425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271" autoAdjust="0"/>
  </p:normalViewPr>
  <p:slideViewPr>
    <p:cSldViewPr snapToGrid="0" snapToObjects="1">
      <p:cViewPr varScale="1">
        <p:scale>
          <a:sx n="85" d="100"/>
          <a:sy n="85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3B7A-D4E8-3544-8213-9055B7128A19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3E3C-8A33-1B45-A3BD-77705D85F869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AD8-B78F-FD45-A949-18131C338DED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0369-73C1-AD4D-BEC1-0CE6BAB01FCB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4FED-5128-B448-A369-715FF1841769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616B-8C16-8146-A733-43638C7A780A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021-4117-5647-B048-5C9877797B93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22-FD8B-1A40-A5BB-3F001E40DF4F}" type="datetime1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91EC-CD55-F947-A34D-60B2105BBD5E}" type="datetime1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C45D-3C22-BD46-A889-2A486DCF7D34}" type="datetime1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C3AB-4C32-9549-B441-D89067454DEA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D096-121C-CB40-8BF0-3A832D7C5B4B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C3D8-8C4B-384F-A0D5-252DA98BD417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6CAC-B4CD-9944-84A8-D5E84080FB71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D646-EFB2-8A4F-A9B1-87997383E77F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416-4523-5649-8116-FA3D49253DC4}" type="datetime1">
              <a:rPr lang="en-US" smtClean="0"/>
              <a:t>2/14/2016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202-6031-BE44-9ACF-07664AAB0622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C02-20B3-E84B-BC85-3D0EB28D028E}" type="datetime1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6EE7-7C39-7C4D-BC2E-1B02172D4FD1}" type="datetime1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1506-5414-F54D-8065-B6CA1DCCB453}" type="datetime1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01C-B6AB-E741-9E42-DD53977F6C2D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14B8-6668-834B-A4CE-786DD2D255D8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CA1678-660D-9D43-B2D9-AF60386683FA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123D-968F-6E41-B59C-75377DB1CE79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/>
              <a:t>Lição</a:t>
            </a:r>
            <a:r>
              <a:rPr lang="en-US" sz="3200" dirty="0"/>
              <a:t> de </a:t>
            </a:r>
            <a:r>
              <a:rPr lang="en-US" sz="3200" dirty="0" err="1"/>
              <a:t>programação</a:t>
            </a:r>
            <a:r>
              <a:rPr lang="en-US" sz="3200" dirty="0"/>
              <a:t> ev3 </a:t>
            </a:r>
            <a:r>
              <a:rPr lang="en-US" sz="3200" dirty="0" err="1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230727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Sons E </a:t>
            </a:r>
            <a:r>
              <a:rPr lang="en-US" sz="2800" dirty="0" err="1" smtClean="0">
                <a:solidFill>
                  <a:srgbClr val="FF0000"/>
                </a:solidFill>
              </a:rPr>
              <a:t>Imagens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Customizadas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20" y="5190565"/>
            <a:ext cx="1340381" cy="1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lição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traduzida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Luiz Gabriel Vieira Costa da </a:t>
            </a:r>
            <a:r>
              <a:rPr lang="en-US" sz="1800" dirty="0" err="1"/>
              <a:t>Equipe</a:t>
            </a:r>
            <a:r>
              <a:rPr lang="en-US" sz="1800" dirty="0"/>
              <a:t> TILT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www.ev3lessons.com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/>
              <a:t>b</a:t>
            </a:r>
            <a:r>
              <a:rPr lang="en-US" dirty="0" err="1" smtClean="0"/>
              <a:t>loco</a:t>
            </a:r>
            <a:r>
              <a:rPr lang="en-US" dirty="0" smtClean="0"/>
              <a:t> “Monitor” e o </a:t>
            </a:r>
            <a:r>
              <a:rPr lang="en-US" dirty="0" err="1" smtClean="0"/>
              <a:t>bloco</a:t>
            </a:r>
            <a:r>
              <a:rPr lang="en-US" dirty="0" smtClean="0"/>
              <a:t> “</a:t>
            </a:r>
            <a:r>
              <a:rPr lang="en-US" dirty="0" err="1" smtClean="0"/>
              <a:t>Som</a:t>
            </a:r>
            <a:r>
              <a:rPr lang="en-US" dirty="0" smtClean="0"/>
              <a:t>”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sons 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customizados</a:t>
            </a:r>
            <a:r>
              <a:rPr lang="en-US" dirty="0" smtClean="0"/>
              <a:t> no EV3.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ADICIONANDO IMAGENS CUSTOMIZADAS.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PASSO 1: </a:t>
            </a:r>
            <a:r>
              <a:rPr lang="en-US" dirty="0" err="1" smtClean="0"/>
              <a:t>Selecione</a:t>
            </a:r>
            <a:r>
              <a:rPr lang="en-US" dirty="0" smtClean="0"/>
              <a:t> Editor de </a:t>
            </a:r>
            <a:r>
              <a:rPr lang="en-US" dirty="0" err="1" smtClean="0"/>
              <a:t>Imagem</a:t>
            </a:r>
            <a:r>
              <a:rPr lang="en-US" dirty="0" smtClean="0"/>
              <a:t> no Menu de </a:t>
            </a:r>
            <a:r>
              <a:rPr lang="en-US" dirty="0" err="1"/>
              <a:t>F</a:t>
            </a:r>
            <a:r>
              <a:rPr lang="en-US" dirty="0" err="1" smtClean="0"/>
              <a:t>erramentas</a:t>
            </a:r>
            <a:r>
              <a:rPr lang="en-US" dirty="0" smtClean="0"/>
              <a:t>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O Editor de </a:t>
            </a:r>
            <a:r>
              <a:rPr lang="en-US" b="0" dirty="0" err="1" smtClean="0"/>
              <a:t>Imagem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abrir</a:t>
            </a:r>
            <a:r>
              <a:rPr lang="en-US" b="0" dirty="0" smtClean="0"/>
              <a:t> </a:t>
            </a:r>
            <a:r>
              <a:rPr lang="en-US" b="0" dirty="0" err="1" smtClean="0"/>
              <a:t>arquivos</a:t>
            </a:r>
            <a:r>
              <a:rPr lang="en-US" b="0" dirty="0" smtClean="0"/>
              <a:t> .</a:t>
            </a:r>
            <a:r>
              <a:rPr lang="en-US" b="0" dirty="0" err="1" smtClean="0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</a:t>
            </a:r>
            <a:r>
              <a:rPr lang="en-US" b="0" dirty="0" smtClean="0"/>
              <a:t>e </a:t>
            </a:r>
            <a:r>
              <a:rPr lang="en-US" b="0" dirty="0"/>
              <a:t>.</a:t>
            </a:r>
            <a:r>
              <a:rPr lang="en-US" b="0" dirty="0" smtClean="0"/>
              <a:t>bmp. </a:t>
            </a:r>
            <a:r>
              <a:rPr lang="en-US" b="0" dirty="0" err="1" smtClean="0"/>
              <a:t>Imagens</a:t>
            </a:r>
            <a:r>
              <a:rPr lang="en-US" b="0" dirty="0" smtClean="0"/>
              <a:t> </a:t>
            </a:r>
            <a:r>
              <a:rPr lang="en-US" b="0" dirty="0" err="1" smtClean="0"/>
              <a:t>coloridas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automaticamente</a:t>
            </a:r>
            <a:r>
              <a:rPr lang="en-US" b="0" dirty="0" smtClean="0"/>
              <a:t> </a:t>
            </a:r>
            <a:r>
              <a:rPr lang="en-US" b="0" dirty="0" err="1" smtClean="0"/>
              <a:t>convertidas</a:t>
            </a:r>
            <a:r>
              <a:rPr lang="en-US" b="0" dirty="0" smtClean="0"/>
              <a:t> para </a:t>
            </a:r>
            <a:r>
              <a:rPr lang="en-US" b="0" dirty="0" err="1" smtClean="0"/>
              <a:t>imagens</a:t>
            </a:r>
            <a:r>
              <a:rPr lang="en-US" b="0" dirty="0" smtClean="0"/>
              <a:t> </a:t>
            </a:r>
            <a:r>
              <a:rPr lang="en-US" b="0" dirty="0" err="1" smtClean="0"/>
              <a:t>monocromáticas</a:t>
            </a:r>
            <a:r>
              <a:rPr lang="en-US" b="0" dirty="0" smtClean="0"/>
              <a:t>. A </a:t>
            </a:r>
            <a:r>
              <a:rPr lang="en-US" b="0" dirty="0" err="1" smtClean="0"/>
              <a:t>exensão</a:t>
            </a:r>
            <a:r>
              <a:rPr lang="en-US" b="0" dirty="0" smtClean="0"/>
              <a:t> de </a:t>
            </a:r>
            <a:r>
              <a:rPr lang="en-US" b="0" dirty="0" err="1" smtClean="0"/>
              <a:t>arquivo</a:t>
            </a:r>
            <a:r>
              <a:rPr lang="en-US" b="0" dirty="0" smtClean="0"/>
              <a:t> .</a:t>
            </a:r>
            <a:r>
              <a:rPr lang="en-US" b="0" dirty="0" err="1" smtClean="0"/>
              <a:t>rgf</a:t>
            </a:r>
            <a:r>
              <a:rPr lang="en-US" b="0" dirty="0" smtClean="0"/>
              <a:t> é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pela</a:t>
            </a:r>
            <a:r>
              <a:rPr lang="en-US" b="0" dirty="0"/>
              <a:t> </a:t>
            </a:r>
            <a:r>
              <a:rPr lang="en-US" b="0" dirty="0" smtClean="0"/>
              <a:t>LEGO.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PASSO 2: </a:t>
            </a:r>
            <a:r>
              <a:rPr lang="en-US" dirty="0" err="1" smtClean="0"/>
              <a:t>Abra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1/17/2016)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1" y="1223237"/>
            <a:ext cx="3360642" cy="26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3: </a:t>
            </a:r>
            <a:r>
              <a:rPr lang="en-US" dirty="0" err="1" smtClean="0"/>
              <a:t>Mude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e </a:t>
            </a:r>
            <a:r>
              <a:rPr lang="en-US" dirty="0" err="1" smtClean="0"/>
              <a:t>mude</a:t>
            </a:r>
            <a:r>
              <a:rPr lang="en-US" dirty="0" smtClean="0"/>
              <a:t> a </a:t>
            </a:r>
            <a:r>
              <a:rPr lang="en-US" dirty="0" err="1" smtClean="0"/>
              <a:t>colocação</a:t>
            </a:r>
            <a:r>
              <a:rPr lang="en-US" dirty="0" smtClean="0"/>
              <a:t> </a:t>
            </a:r>
            <a:r>
              <a:rPr lang="en-US" dirty="0" err="1" smtClean="0"/>
              <a:t>selecionando</a:t>
            </a:r>
            <a:r>
              <a:rPr lang="en-US" dirty="0" smtClean="0"/>
              <a:t> e </a:t>
            </a:r>
            <a:r>
              <a:rPr lang="en-US" dirty="0" err="1" smtClean="0"/>
              <a:t>movendo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PASSO </a:t>
            </a:r>
            <a:r>
              <a:rPr lang="en-US" dirty="0"/>
              <a:t>4:  </a:t>
            </a:r>
            <a:r>
              <a:rPr lang="en-US" dirty="0" err="1" smtClean="0"/>
              <a:t>Ajuste</a:t>
            </a:r>
            <a:r>
              <a:rPr lang="en-US" dirty="0" smtClean="0"/>
              <a:t> o </a:t>
            </a:r>
            <a:r>
              <a:rPr lang="en-US" dirty="0" err="1" smtClean="0"/>
              <a:t>contraste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5: </a:t>
            </a:r>
            <a:r>
              <a:rPr lang="en-US" dirty="0" err="1" smtClean="0"/>
              <a:t>Edite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paleta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do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esquerdo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edição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PASSO </a:t>
            </a:r>
            <a:r>
              <a:rPr lang="en-US" dirty="0"/>
              <a:t>6: </a:t>
            </a:r>
            <a:r>
              <a:rPr lang="en-US" dirty="0" smtClean="0"/>
              <a:t>Salve a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7: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pronta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no display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901518"/>
            <a:ext cx="3556000" cy="314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1: </a:t>
            </a:r>
            <a:r>
              <a:rPr lang="en-US" dirty="0" err="1" smtClean="0"/>
              <a:t>Selecione</a:t>
            </a:r>
            <a:r>
              <a:rPr lang="en-US" dirty="0" smtClean="0"/>
              <a:t> Editor de </a:t>
            </a:r>
            <a:r>
              <a:rPr lang="en-US" dirty="0" err="1" smtClean="0"/>
              <a:t>Som</a:t>
            </a:r>
            <a:r>
              <a:rPr lang="en-US" dirty="0" smtClean="0"/>
              <a:t> no </a:t>
            </a:r>
            <a:r>
              <a:rPr lang="en-US" dirty="0" err="1" smtClean="0"/>
              <a:t>Meno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2: Click </a:t>
            </a:r>
            <a:r>
              <a:rPr lang="en-US" dirty="0" err="1" smtClean="0"/>
              <a:t>em</a:t>
            </a:r>
            <a:r>
              <a:rPr lang="en-US" dirty="0" smtClean="0"/>
              <a:t> “</a:t>
            </a:r>
            <a:r>
              <a:rPr lang="en-US" dirty="0" err="1" smtClean="0"/>
              <a:t>Abrir</a:t>
            </a:r>
            <a:r>
              <a:rPr lang="en-US" dirty="0" smtClean="0"/>
              <a:t>” e </a:t>
            </a:r>
            <a:r>
              <a:rPr lang="en-US" dirty="0" err="1" smtClean="0"/>
              <a:t>selecione</a:t>
            </a:r>
            <a:r>
              <a:rPr lang="en-US" dirty="0" smtClean="0"/>
              <a:t> um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(e.g. mp3).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SONS </a:t>
            </a:r>
            <a:r>
              <a:rPr lang="en-US" dirty="0" err="1" smtClean="0"/>
              <a:t>customizadOs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1" y="1058734"/>
            <a:ext cx="3481971" cy="26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3: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no editor.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4: </a:t>
            </a:r>
            <a:r>
              <a:rPr lang="en-US" dirty="0" err="1" smtClean="0"/>
              <a:t>Mova</a:t>
            </a:r>
            <a:r>
              <a:rPr lang="en-US" dirty="0" smtClean="0"/>
              <a:t> a </a:t>
            </a:r>
            <a:r>
              <a:rPr lang="en-US" dirty="0" err="1" smtClean="0"/>
              <a:t>barra</a:t>
            </a:r>
            <a:r>
              <a:rPr lang="en-US" dirty="0" smtClean="0"/>
              <a:t> </a:t>
            </a:r>
            <a:r>
              <a:rPr lang="en-US" dirty="0" err="1" smtClean="0"/>
              <a:t>azul</a:t>
            </a:r>
            <a:r>
              <a:rPr lang="en-US" dirty="0" smtClean="0"/>
              <a:t> para </a:t>
            </a:r>
            <a:r>
              <a:rPr lang="en-US" dirty="0" err="1" smtClean="0"/>
              <a:t>mudar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do clip.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SONS </a:t>
            </a:r>
            <a:r>
              <a:rPr lang="en-US" dirty="0" err="1" smtClean="0"/>
              <a:t>customizadOs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5: Salve o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6: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som.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1160120"/>
            <a:ext cx="3752254" cy="10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6387</TotalTime>
  <Words>365</Words>
  <Application>Microsoft Office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Custom Design</vt:lpstr>
      <vt:lpstr>Lição de programação ev3 iniciante</vt:lpstr>
      <vt:lpstr>Objetivos da lição.</vt:lpstr>
      <vt:lpstr>ADICIONANDO IMAGENS CUSTOMIZADAS.</vt:lpstr>
      <vt:lpstr>Adicionando imagens customizadas.</vt:lpstr>
      <vt:lpstr>Adicionando imagens customizadas.</vt:lpstr>
      <vt:lpstr>Adicionando imagens customizadas.</vt:lpstr>
      <vt:lpstr>Adicionando SONS customizadOs.</vt:lpstr>
      <vt:lpstr>Adicionando SONS customizadOs.</vt:lpstr>
      <vt:lpstr>PowerPoint Presentation</vt:lpstr>
      <vt:lpstr>CRéDIToS.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21</cp:revision>
  <cp:lastPrinted>2016-01-17T19:43:02Z</cp:lastPrinted>
  <dcterms:created xsi:type="dcterms:W3CDTF">2014-08-07T02:19:13Z</dcterms:created>
  <dcterms:modified xsi:type="dcterms:W3CDTF">2016-02-14T18:13:44Z</dcterms:modified>
</cp:coreProperties>
</file>