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403" r:id="rId2"/>
    <p:sldId id="406" r:id="rId3"/>
    <p:sldId id="275" r:id="rId4"/>
    <p:sldId id="353" r:id="rId5"/>
    <p:sldId id="354" r:id="rId6"/>
    <p:sldId id="352" r:id="rId7"/>
    <p:sldId id="405" r:id="rId8"/>
    <p:sldId id="40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>
        <p:scale>
          <a:sx n="80" d="100"/>
          <a:sy n="80" d="100"/>
        </p:scale>
        <p:origin x="-86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E0FE-EE9C-49EB-9555-21EB2DB93B97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268" y="6477001"/>
            <a:ext cx="574937" cy="2839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75A3-1F1D-4421-8955-74BD53F8B6A3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39B7-6891-429B-8370-429B3E570D0C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7CA-7DFC-430B-9E20-B65F1F46D008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822" y="6385560"/>
            <a:ext cx="59213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970C-03C6-4A67-8654-6EDF5B2928E9}" type="datetime1">
              <a:rPr lang="en-US" smtClean="0"/>
              <a:t>7/2/2015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EDCF-0926-4E3C-AC41-330E7F35AA33}" type="datetime1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5F17-D2D1-4AEF-B540-13389F0E652F}" type="datetime1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740-751D-480E-9FDC-A94E7A545D50}" type="datetime1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2326-C6A9-4EF2-AFFB-743D86162F9B}" type="datetime1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277-0581-482E-ABFA-455422493284}" type="datetime1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7F5A-9711-44A9-BF4D-7B8AE443C151}" type="datetime1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0F25941-4537-4FA8-A17B-13B23A1E82CC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0" y="6492875"/>
            <a:ext cx="574937" cy="26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err="1" smtClean="0"/>
              <a:t>lissão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programação</a:t>
            </a:r>
            <a:r>
              <a:rPr lang="en-US" sz="3200" dirty="0" smtClean="0"/>
              <a:t> ev3 </a:t>
            </a:r>
            <a:r>
              <a:rPr lang="en-US" sz="3200" dirty="0" err="1" smtClean="0"/>
              <a:t>iniciante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9613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Assunto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abordado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Switches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decidir</a:t>
            </a:r>
            <a:r>
              <a:rPr lang="en-US" dirty="0" smtClean="0"/>
              <a:t> o que </a:t>
            </a:r>
            <a:r>
              <a:rPr lang="en-US" dirty="0" err="1" smtClean="0"/>
              <a:t>fazer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escolhas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Switch (</a:t>
            </a:r>
            <a:r>
              <a:rPr lang="en-US" dirty="0" err="1" smtClean="0"/>
              <a:t>condição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</a:t>
            </a:r>
            <a:r>
              <a:rPr lang="en-US" dirty="0" smtClean="0"/>
              <a:t>02</a:t>
            </a:r>
            <a:r>
              <a:rPr lang="en-US" dirty="0" smtClean="0"/>
              <a:t>/07/2015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47902" cy="1371600"/>
          </a:xfrm>
        </p:spPr>
        <p:txBody>
          <a:bodyPr>
            <a:normAutofit/>
          </a:bodyPr>
          <a:lstStyle/>
          <a:p>
            <a:r>
              <a:rPr lang="en-US" sz="3100" dirty="0" err="1" smtClean="0"/>
              <a:t>Blocos</a:t>
            </a:r>
            <a:r>
              <a:rPr lang="en-US" sz="3100" dirty="0" smtClean="0"/>
              <a:t> de switches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564"/>
            <a:ext cx="3917552" cy="4908435"/>
          </a:xfrm>
        </p:spPr>
        <p:txBody>
          <a:bodyPr>
            <a:normAutofit/>
          </a:bodyPr>
          <a:lstStyle/>
          <a:p>
            <a:r>
              <a:rPr lang="en-US" dirty="0" err="1" smtClean="0"/>
              <a:t>Faça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pergunta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e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fará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resposta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Example: Does the robot see a line? Or not</a:t>
            </a:r>
            <a:r>
              <a:rPr lang="en-US" dirty="0" smtClean="0"/>
              <a:t>? </a:t>
            </a:r>
            <a:r>
              <a:rPr lang="en-US" dirty="0" err="1" smtClean="0"/>
              <a:t>Exemplo</a:t>
            </a:r>
            <a:r>
              <a:rPr lang="en-US" dirty="0" smtClean="0"/>
              <a:t>: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?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err="1" smtClean="0"/>
              <a:t>Basicamente</a:t>
            </a:r>
            <a:r>
              <a:rPr lang="en-US" dirty="0" smtClean="0"/>
              <a:t> PERGUNTA de SIM/NÃO</a:t>
            </a:r>
            <a:endParaRPr lang="en-US" dirty="0" smtClean="0"/>
          </a:p>
          <a:p>
            <a:r>
              <a:rPr lang="en-US" dirty="0" err="1" smtClean="0"/>
              <a:t>Blocos</a:t>
            </a:r>
            <a:r>
              <a:rPr lang="en-US" dirty="0" smtClean="0"/>
              <a:t> de Switches (</a:t>
            </a:r>
            <a:r>
              <a:rPr lang="en-US" dirty="0" err="1" smtClean="0"/>
              <a:t>condição</a:t>
            </a:r>
            <a:r>
              <a:rPr lang="en-US" dirty="0" smtClean="0"/>
              <a:t>)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aba </a:t>
            </a:r>
            <a:r>
              <a:rPr lang="en-US" dirty="0" err="1" smtClean="0"/>
              <a:t>laranja</a:t>
            </a:r>
            <a:r>
              <a:rPr lang="en-US" dirty="0" smtClean="0"/>
              <a:t>/</a:t>
            </a:r>
            <a:r>
              <a:rPr lang="en-US" dirty="0" err="1" smtClean="0"/>
              <a:t>fluxo</a:t>
            </a:r>
            <a:endParaRPr lang="en-US" dirty="0"/>
          </a:p>
          <a:p>
            <a:pPr lvl="2"/>
            <a:endParaRPr lang="en-US" dirty="0" smtClean="0"/>
          </a:p>
        </p:txBody>
      </p:sp>
      <p:pic>
        <p:nvPicPr>
          <p:cNvPr id="5" name="Picture 4" descr="Screen Shot 2014-08-07 at 12.24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10427" r="21841" b="4255"/>
          <a:stretch/>
        </p:blipFill>
        <p:spPr>
          <a:xfrm>
            <a:off x="5362590" y="2001119"/>
            <a:ext cx="2334928" cy="2783608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288121"/>
            <a:ext cx="3465446" cy="40271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</a:t>
            </a:r>
            <a:r>
              <a:rPr lang="en-US" dirty="0" smtClean="0"/>
              <a:t>02</a:t>
            </a:r>
            <a:r>
              <a:rPr lang="en-US" dirty="0" smtClean="0"/>
              <a:t>/07/2015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72785" y="3384354"/>
            <a:ext cx="833905" cy="425467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03809" y="3809821"/>
            <a:ext cx="725569" cy="15393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39812" y="5349144"/>
            <a:ext cx="222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questão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perguntada</a:t>
            </a:r>
            <a:r>
              <a:rPr lang="en-US" dirty="0" smtClean="0"/>
              <a:t>: o sensor de toque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964010" y="218984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44840" y="1660912"/>
            <a:ext cx="705605" cy="62241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2309" y="5349144"/>
            <a:ext cx="195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Executar</a:t>
            </a:r>
            <a:r>
              <a:rPr lang="en-US" dirty="0" smtClean="0"/>
              <a:t> 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se a </a:t>
            </a:r>
            <a:r>
              <a:rPr lang="en-US" dirty="0" err="1" smtClean="0"/>
              <a:t>resposta</a:t>
            </a:r>
            <a:r>
              <a:rPr lang="en-US" dirty="0" smtClean="0"/>
              <a:t> for </a:t>
            </a:r>
            <a:r>
              <a:rPr lang="en-US" dirty="0" err="1" smtClean="0"/>
              <a:t>não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4506" y="1014581"/>
            <a:ext cx="19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this code if the answer is yes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015335" y="356087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0"/>
            <a:endCxn id="21" idx="4"/>
          </p:cNvCxnSpPr>
          <p:nvPr/>
        </p:nvCxnSpPr>
        <p:spPr>
          <a:xfrm flipH="1" flipV="1">
            <a:off x="6856427" y="4552295"/>
            <a:ext cx="211677" cy="79684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Bloco</a:t>
            </a:r>
            <a:r>
              <a:rPr lang="en-US" dirty="0" smtClean="0"/>
              <a:t> de switch – </a:t>
            </a:r>
            <a:r>
              <a:rPr lang="en-US" dirty="0" err="1" smtClean="0"/>
              <a:t>desafio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397553" cy="5107594"/>
          </a:xfrm>
        </p:spPr>
        <p:txBody>
          <a:bodyPr>
            <a:noAutofit/>
          </a:bodyPr>
          <a:lstStyle/>
          <a:p>
            <a:r>
              <a:rPr lang="en-US" sz="2200" dirty="0" err="1" smtClean="0">
                <a:solidFill>
                  <a:srgbClr val="FF0000"/>
                </a:solidFill>
              </a:rPr>
              <a:t>Desafio</a:t>
            </a:r>
            <a:r>
              <a:rPr lang="en-US" sz="2200" dirty="0" smtClean="0">
                <a:solidFill>
                  <a:srgbClr val="FF0000"/>
                </a:solidFill>
              </a:rPr>
              <a:t>: </a:t>
            </a:r>
            <a:r>
              <a:rPr lang="en-US" sz="2200" dirty="0" err="1" smtClean="0"/>
              <a:t>Faça</a:t>
            </a:r>
            <a:r>
              <a:rPr lang="en-US" sz="2200" dirty="0" smtClean="0"/>
              <a:t> </a:t>
            </a:r>
            <a:r>
              <a:rPr lang="en-US" sz="2200" dirty="0" err="1" smtClean="0"/>
              <a:t>uma</a:t>
            </a:r>
            <a:r>
              <a:rPr lang="en-US" sz="2200" dirty="0" smtClean="0"/>
              <a:t> </a:t>
            </a:r>
            <a:r>
              <a:rPr lang="en-US" sz="2200" dirty="0" err="1" smtClean="0"/>
              <a:t>programação</a:t>
            </a:r>
            <a:r>
              <a:rPr lang="en-US" sz="2200" dirty="0" smtClean="0"/>
              <a:t> que </a:t>
            </a:r>
            <a:r>
              <a:rPr lang="en-US" sz="2200" dirty="0" err="1" smtClean="0"/>
              <a:t>altera</a:t>
            </a:r>
            <a:r>
              <a:rPr lang="en-US" sz="2200" dirty="0" smtClean="0"/>
              <a:t> a </a:t>
            </a:r>
            <a:r>
              <a:rPr lang="en-US" sz="2200" dirty="0" err="1" smtClean="0"/>
              <a:t>visualização</a:t>
            </a:r>
            <a:r>
              <a:rPr lang="en-US" sz="2200" dirty="0" smtClean="0"/>
              <a:t> </a:t>
            </a:r>
            <a:r>
              <a:rPr lang="en-US" sz="2200" dirty="0" err="1" smtClean="0"/>
              <a:t>baseado</a:t>
            </a:r>
            <a:r>
              <a:rPr lang="en-US" sz="2200" dirty="0" smtClean="0"/>
              <a:t> se o sensor de toque </a:t>
            </a:r>
            <a:r>
              <a:rPr lang="en-US" sz="2200" dirty="0" err="1" smtClean="0"/>
              <a:t>está</a:t>
            </a:r>
            <a:r>
              <a:rPr lang="en-US" sz="2200" dirty="0" smtClean="0"/>
              <a:t> </a:t>
            </a:r>
            <a:r>
              <a:rPr lang="en-US" sz="2200" dirty="0" err="1" smtClean="0"/>
              <a:t>pressionado</a:t>
            </a:r>
            <a:r>
              <a:rPr lang="en-US" sz="2200" dirty="0" smtClean="0"/>
              <a:t> </a:t>
            </a:r>
            <a:r>
              <a:rPr lang="en-US" sz="2200" dirty="0" err="1" smtClean="0"/>
              <a:t>ou</a:t>
            </a:r>
            <a:r>
              <a:rPr lang="en-US" sz="2200" dirty="0" smtClean="0"/>
              <a:t> </a:t>
            </a:r>
            <a:r>
              <a:rPr lang="en-US" sz="2200" dirty="0" err="1" smtClean="0"/>
              <a:t>não</a:t>
            </a:r>
            <a:r>
              <a:rPr lang="en-US" sz="2200" dirty="0" smtClean="0"/>
              <a:t> </a:t>
            </a:r>
            <a:r>
              <a:rPr lang="en-US" sz="2200" dirty="0" err="1" smtClean="0"/>
              <a:t>está</a:t>
            </a:r>
            <a:r>
              <a:rPr lang="en-US" sz="2200" dirty="0" smtClean="0"/>
              <a:t> </a:t>
            </a:r>
            <a:r>
              <a:rPr lang="en-US" sz="2200" dirty="0" err="1" smtClean="0"/>
              <a:t>pressionado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r>
              <a:rPr lang="en-US" sz="2200" dirty="0" smtClean="0"/>
              <a:t>Se </a:t>
            </a:r>
            <a:r>
              <a:rPr lang="en-US" sz="2200" dirty="0" err="1" smtClean="0"/>
              <a:t>pressionado</a:t>
            </a:r>
            <a:r>
              <a:rPr lang="en-US" sz="2200" dirty="0" smtClean="0"/>
              <a:t>, </a:t>
            </a:r>
            <a:r>
              <a:rPr lang="en-US" sz="2200" dirty="0" err="1" smtClean="0"/>
              <a:t>seu</a:t>
            </a:r>
            <a:r>
              <a:rPr lang="en-US" sz="2200" dirty="0" smtClean="0"/>
              <a:t> EV3 </a:t>
            </a:r>
            <a:r>
              <a:rPr lang="en-US" sz="2200" dirty="0" err="1" smtClean="0"/>
              <a:t>está</a:t>
            </a:r>
            <a:r>
              <a:rPr lang="en-US" sz="2200" dirty="0" smtClean="0"/>
              <a:t> </a:t>
            </a:r>
            <a:r>
              <a:rPr lang="en-US" sz="2200" dirty="0" err="1" smtClean="0"/>
              <a:t>feliz</a:t>
            </a:r>
            <a:r>
              <a:rPr lang="en-US" sz="2200" dirty="0" smtClean="0"/>
              <a:t>! </a:t>
            </a:r>
            <a:r>
              <a:rPr lang="en-US" sz="2200" dirty="0" err="1" smtClean="0"/>
              <a:t>Aparece</a:t>
            </a:r>
            <a:r>
              <a:rPr lang="en-US" sz="2200" dirty="0" smtClean="0"/>
              <a:t> um </a:t>
            </a:r>
            <a:r>
              <a:rPr lang="en-US" sz="2200" dirty="0" err="1" smtClean="0"/>
              <a:t>rosto</a:t>
            </a:r>
            <a:r>
              <a:rPr lang="en-US" sz="2200" dirty="0" smtClean="0"/>
              <a:t> </a:t>
            </a:r>
            <a:r>
              <a:rPr lang="en-US" sz="2200" dirty="0" err="1" smtClean="0"/>
              <a:t>feliz</a:t>
            </a:r>
            <a:r>
              <a:rPr lang="en-US" sz="2200" dirty="0" smtClean="0"/>
              <a:t>. Se </a:t>
            </a:r>
            <a:r>
              <a:rPr lang="en-US" sz="2200" dirty="0" err="1" smtClean="0"/>
              <a:t>não</a:t>
            </a:r>
            <a:r>
              <a:rPr lang="en-US" sz="2200" dirty="0"/>
              <a:t> </a:t>
            </a:r>
            <a:r>
              <a:rPr lang="en-US" sz="2200" dirty="0" err="1" smtClean="0"/>
              <a:t>pressionado</a:t>
            </a:r>
            <a:r>
              <a:rPr lang="en-US" sz="2200" dirty="0" smtClean="0"/>
              <a:t>, o EV3 </a:t>
            </a:r>
            <a:r>
              <a:rPr lang="en-US" sz="2200" dirty="0" err="1" smtClean="0"/>
              <a:t>está</a:t>
            </a:r>
            <a:r>
              <a:rPr lang="en-US" sz="2200" dirty="0" smtClean="0"/>
              <a:t> triste! </a:t>
            </a:r>
            <a:r>
              <a:rPr lang="en-US" sz="2200" dirty="0" err="1" smtClean="0"/>
              <a:t>Aparece</a:t>
            </a:r>
            <a:r>
              <a:rPr lang="en-US" sz="2200" dirty="0" smtClean="0"/>
              <a:t> um </a:t>
            </a:r>
            <a:r>
              <a:rPr lang="en-US" sz="2200" dirty="0" err="1" smtClean="0"/>
              <a:t>rosto</a:t>
            </a:r>
            <a:r>
              <a:rPr lang="en-US" sz="2200" dirty="0" smtClean="0"/>
              <a:t> triste </a:t>
            </a:r>
            <a:endParaRPr lang="en-US" sz="2200" dirty="0" smtClean="0"/>
          </a:p>
          <a:p>
            <a:r>
              <a:rPr lang="en-US" sz="2200" dirty="0" err="1" smtClean="0">
                <a:solidFill>
                  <a:srgbClr val="FF0000"/>
                </a:solidFill>
              </a:rPr>
              <a:t>Sugestão</a:t>
            </a:r>
            <a:r>
              <a:rPr lang="en-US" sz="2200" dirty="0" err="1" smtClean="0">
                <a:solidFill>
                  <a:srgbClr val="FF0000"/>
                </a:solidFill>
              </a:rPr>
              <a:t>:</a:t>
            </a:r>
            <a:r>
              <a:rPr lang="en-US" sz="2200" dirty="0" err="1" smtClean="0"/>
              <a:t>Você</a:t>
            </a:r>
            <a:r>
              <a:rPr lang="en-US" sz="2200" dirty="0" smtClean="0"/>
              <a:t> </a:t>
            </a:r>
            <a:r>
              <a:rPr lang="en-US" sz="2200" dirty="0" err="1" smtClean="0"/>
              <a:t>precisará</a:t>
            </a:r>
            <a:r>
              <a:rPr lang="en-US" sz="2200" dirty="0" smtClean="0"/>
              <a:t> </a:t>
            </a:r>
            <a:r>
              <a:rPr lang="en-US" sz="2200" dirty="0" err="1" smtClean="0"/>
              <a:t>usar</a:t>
            </a:r>
            <a:r>
              <a:rPr lang="en-US" sz="2200" dirty="0" smtClean="0"/>
              <a:t> o </a:t>
            </a:r>
            <a:r>
              <a:rPr lang="en-US" sz="2200" dirty="0" err="1" smtClean="0"/>
              <a:t>Bloco</a:t>
            </a:r>
            <a:r>
              <a:rPr lang="en-US" sz="2200" dirty="0" smtClean="0"/>
              <a:t> de </a:t>
            </a:r>
            <a:r>
              <a:rPr lang="en-US" sz="2200" dirty="0" err="1" smtClean="0"/>
              <a:t>vizualização</a:t>
            </a:r>
            <a:r>
              <a:rPr lang="en-US" sz="2200" dirty="0" smtClean="0"/>
              <a:t>, loops e </a:t>
            </a:r>
            <a:r>
              <a:rPr lang="en-US" sz="2200" dirty="0" err="1" smtClean="0"/>
              <a:t>Blocos</a:t>
            </a:r>
            <a:r>
              <a:rPr lang="en-US" sz="2200" dirty="0" smtClean="0"/>
              <a:t> de Switch (</a:t>
            </a:r>
            <a:r>
              <a:rPr lang="en-US" sz="2200" dirty="0" err="1" smtClean="0"/>
              <a:t>condição</a:t>
            </a:r>
            <a:r>
              <a:rPr lang="en-US" sz="2200" dirty="0" smtClean="0"/>
              <a:t>)</a:t>
            </a:r>
            <a:endParaRPr lang="en-US" sz="2200" dirty="0" smtClean="0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1038575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02/07/2015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4" name="Picture 3" descr="Screen Shot 2014-08-08 at 7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362"/>
            <a:ext cx="7717671" cy="50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1346" y="3423274"/>
            <a:ext cx="2225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Bloco</a:t>
            </a:r>
            <a:r>
              <a:rPr lang="en-US" sz="1600" dirty="0" smtClean="0"/>
              <a:t> de </a:t>
            </a:r>
            <a:r>
              <a:rPr lang="en-US" sz="1600" dirty="0" err="1" smtClean="0"/>
              <a:t>visualização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574473" y="5475637"/>
            <a:ext cx="2237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Bloco</a:t>
            </a:r>
            <a:r>
              <a:rPr lang="en-US" sz="1600" dirty="0" smtClean="0"/>
              <a:t> de </a:t>
            </a:r>
            <a:r>
              <a:rPr lang="en-US" sz="1600" dirty="0" err="1" smtClean="0"/>
              <a:t>vizualização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17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655" y="5463701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1304" y="4426949"/>
            <a:ext cx="1282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de Toque </a:t>
            </a:r>
            <a:r>
              <a:rPr lang="en-US" dirty="0" err="1" smtClean="0"/>
              <a:t>seleciona</a:t>
            </a:r>
            <a:r>
              <a:rPr lang="en-US" dirty="0" smtClean="0"/>
              <a:t>-do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02/07/2015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Bloco</a:t>
            </a:r>
            <a:r>
              <a:rPr lang="en-US" dirty="0" smtClean="0"/>
              <a:t> de switch - </a:t>
            </a:r>
            <a:r>
              <a:rPr lang="en-US" dirty="0" err="1" smtClean="0"/>
              <a:t>desafio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164"/>
            <a:ext cx="8245474" cy="300427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Você</a:t>
            </a:r>
            <a:r>
              <a:rPr lang="en-US" sz="3200" dirty="0" smtClean="0"/>
              <a:t> </a:t>
            </a:r>
            <a:r>
              <a:rPr lang="en-US" sz="3200" dirty="0" err="1" smtClean="0"/>
              <a:t>pode</a:t>
            </a:r>
            <a:r>
              <a:rPr lang="en-US" sz="3200" dirty="0" smtClean="0"/>
              <a:t> </a:t>
            </a:r>
            <a:r>
              <a:rPr lang="en-US" sz="3200" dirty="0" err="1" smtClean="0"/>
              <a:t>fazer</a:t>
            </a:r>
            <a:r>
              <a:rPr lang="en-US" sz="3200" dirty="0" smtClean="0"/>
              <a:t>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programação</a:t>
            </a:r>
            <a:r>
              <a:rPr lang="en-US" sz="3200" dirty="0" smtClean="0"/>
              <a:t> que </a:t>
            </a:r>
            <a:r>
              <a:rPr lang="en-US" sz="3200" dirty="0" err="1" smtClean="0"/>
              <a:t>exibirá</a:t>
            </a:r>
            <a:r>
              <a:rPr lang="en-US" sz="3200" dirty="0" smtClean="0"/>
              <a:t> </a:t>
            </a:r>
            <a:r>
              <a:rPr lang="en-US" sz="3200" dirty="0" err="1" smtClean="0"/>
              <a:t>grandes</a:t>
            </a:r>
            <a:r>
              <a:rPr lang="en-US" sz="3200" dirty="0" smtClean="0"/>
              <a:t> </a:t>
            </a:r>
            <a:r>
              <a:rPr lang="en-US" sz="3200" dirty="0" err="1" smtClean="0"/>
              <a:t>pupílas</a:t>
            </a:r>
            <a:r>
              <a:rPr lang="en-US" sz="3200" dirty="0" smtClean="0"/>
              <a:t> se </a:t>
            </a:r>
            <a:r>
              <a:rPr lang="en-US" sz="3200" dirty="0" err="1" smtClean="0"/>
              <a:t>você</a:t>
            </a:r>
            <a:r>
              <a:rPr lang="en-US" sz="3200" dirty="0" smtClean="0"/>
              <a:t> </a:t>
            </a:r>
            <a:r>
              <a:rPr lang="en-US" sz="3200" dirty="0" err="1" smtClean="0"/>
              <a:t>tocar</a:t>
            </a:r>
            <a:r>
              <a:rPr lang="en-US" sz="3200" dirty="0" smtClean="0"/>
              <a:t>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vez</a:t>
            </a:r>
            <a:r>
              <a:rPr lang="en-US" sz="3200" dirty="0" smtClean="0"/>
              <a:t> e um </a:t>
            </a:r>
            <a:r>
              <a:rPr lang="en-US" sz="3200" dirty="0" err="1" smtClean="0"/>
              <a:t>rosto</a:t>
            </a:r>
            <a:r>
              <a:rPr lang="en-US" sz="3200" dirty="0" smtClean="0"/>
              <a:t> triste se </a:t>
            </a:r>
            <a:r>
              <a:rPr lang="en-US" sz="3200" dirty="0" err="1" smtClean="0"/>
              <a:t>você</a:t>
            </a:r>
            <a:r>
              <a:rPr lang="en-US" sz="3200" dirty="0" smtClean="0"/>
              <a:t> </a:t>
            </a:r>
            <a:r>
              <a:rPr lang="en-US" sz="3200" dirty="0" err="1" smtClean="0"/>
              <a:t>tocar</a:t>
            </a:r>
            <a:r>
              <a:rPr lang="en-US" sz="3200" dirty="0" smtClean="0"/>
              <a:t> </a:t>
            </a:r>
            <a:r>
              <a:rPr lang="en-US" sz="3200" dirty="0" err="1" smtClean="0"/>
              <a:t>duas</a:t>
            </a:r>
            <a:r>
              <a:rPr lang="en-US" sz="3200" dirty="0" smtClean="0"/>
              <a:t> </a:t>
            </a:r>
            <a:r>
              <a:rPr lang="en-US" sz="3200" dirty="0" err="1" smtClean="0"/>
              <a:t>vezes</a:t>
            </a:r>
            <a:r>
              <a:rPr lang="en-US" sz="3200" dirty="0" smtClean="0"/>
              <a:t> e </a:t>
            </a:r>
            <a:r>
              <a:rPr lang="en-US" sz="3200" dirty="0" err="1" smtClean="0"/>
              <a:t>alterna</a:t>
            </a:r>
            <a:r>
              <a:rPr lang="en-US" sz="3200" dirty="0" smtClean="0"/>
              <a:t> para </a:t>
            </a:r>
            <a:r>
              <a:rPr lang="en-US" sz="3200" dirty="0" err="1" smtClean="0"/>
              <a:t>frente</a:t>
            </a:r>
            <a:r>
              <a:rPr lang="en-US" sz="3200" dirty="0" smtClean="0"/>
              <a:t> e para </a:t>
            </a:r>
            <a:r>
              <a:rPr lang="en-US" sz="3200" dirty="0" err="1" smtClean="0"/>
              <a:t>trás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02/07/2015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02/07/2015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reen Shot 2014-08-08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7" y="2262909"/>
            <a:ext cx="7577277" cy="37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 smtClean="0"/>
              <a:t>creditos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Esse</a:t>
            </a:r>
            <a:r>
              <a:rPr lang="en-US" sz="1800" dirty="0" smtClean="0"/>
              <a:t> tutorial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criado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Sanjay e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da Droids Robotics.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lissões</a:t>
            </a:r>
            <a:r>
              <a:rPr lang="en-US" sz="1800" dirty="0" smtClean="0"/>
              <a:t> </a:t>
            </a:r>
            <a:r>
              <a:rPr lang="en-US" sz="1800" dirty="0" err="1" smtClean="0"/>
              <a:t>estão</a:t>
            </a:r>
            <a:r>
              <a:rPr lang="en-US" sz="1800" dirty="0" smtClean="0"/>
              <a:t> </a:t>
            </a:r>
            <a:r>
              <a:rPr lang="en-US" sz="1800" dirty="0" err="1" smtClean="0"/>
              <a:t>disponíveis</a:t>
            </a:r>
            <a:r>
              <a:rPr lang="en-US" sz="1800" dirty="0" smtClean="0"/>
              <a:t> no site </a:t>
            </a:r>
            <a:r>
              <a:rPr lang="en-US" sz="1800" dirty="0" smtClean="0">
                <a:hlinkClick r:id="rId2"/>
              </a:rPr>
              <a:t>www.ev3lessons.com</a:t>
            </a:r>
            <a:r>
              <a:rPr lang="en-US" sz="18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Autor</a:t>
            </a:r>
            <a:r>
              <a:rPr lang="en-US" sz="1800" dirty="0" smtClean="0"/>
              <a:t> do </a:t>
            </a:r>
            <a:r>
              <a:rPr lang="en-US" sz="1800" dirty="0" smtClean="0"/>
              <a:t>Email: </a:t>
            </a:r>
            <a:r>
              <a:rPr lang="en-US" sz="1800" dirty="0" smtClean="0">
                <a:hlinkClick r:id="rId3"/>
              </a:rPr>
              <a:t>team@droidsrobotics.org</a:t>
            </a:r>
            <a:endParaRPr lang="en-US" sz="1800" b="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Este tutorial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traduzido</a:t>
            </a:r>
            <a:r>
              <a:rPr lang="en-US" sz="1800" dirty="0"/>
              <a:t> pela </a:t>
            </a:r>
            <a:r>
              <a:rPr lang="en-US" sz="1800" dirty="0" err="1"/>
              <a:t>equipe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0070C0"/>
                </a:solidFill>
              </a:rPr>
              <a:t>GAMETECH </a:t>
            </a:r>
            <a:r>
              <a:rPr lang="en-US" sz="1800" i="1" dirty="0" smtClean="0">
                <a:solidFill>
                  <a:srgbClr val="0070C0"/>
                </a:solidFill>
              </a:rPr>
              <a:t>CANAÃ</a:t>
            </a:r>
            <a:endParaRPr lang="en-US" sz="1800" i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</a:t>
            </a:r>
            <a:r>
              <a:rPr lang="en-US" dirty="0" smtClean="0"/>
              <a:t>02</a:t>
            </a:r>
            <a:r>
              <a:rPr lang="en-US" dirty="0" smtClean="0"/>
              <a:t>/07/2015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784423"/>
            <a:ext cx="7913347" cy="61555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licenciado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6362</TotalTime>
  <Words>373</Words>
  <Application>Microsoft Office PowerPoint</Application>
  <PresentationFormat>Apresentação na tela (4:3)</PresentationFormat>
  <Paragraphs>50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Essential</vt:lpstr>
      <vt:lpstr>lissão de programação ev3 iniciante</vt:lpstr>
      <vt:lpstr>objetivos da lissão</vt:lpstr>
      <vt:lpstr>Blocos de switches</vt:lpstr>
      <vt:lpstr>Bloco de switch – desafio 1</vt:lpstr>
      <vt:lpstr>Solução do desafio 1</vt:lpstr>
      <vt:lpstr>Bloco de switch - desafio 2</vt:lpstr>
      <vt:lpstr>Solução do desafio 2</vt:lpstr>
      <vt:lpstr>creditos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lissão de programação ev3 iniciante</dc:title>
  <dc:creator>user</dc:creator>
  <cp:lastModifiedBy>user</cp:lastModifiedBy>
  <cp:revision>8</cp:revision>
  <dcterms:created xsi:type="dcterms:W3CDTF">2014-08-07T02:19:13Z</dcterms:created>
  <dcterms:modified xsi:type="dcterms:W3CDTF">2015-07-02T18:39:39Z</dcterms:modified>
</cp:coreProperties>
</file>