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6"/>
  </p:notesMasterIdLst>
  <p:handoutMasterIdLst>
    <p:handoutMasterId r:id="rId7"/>
  </p:handoutMasterIdLst>
  <p:sldIdLst>
    <p:sldId id="258" r:id="rId2"/>
    <p:sldId id="279" r:id="rId3"/>
    <p:sldId id="280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09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02B3-D890-4E2A-B67D-5E0CD1734449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5F5E-ACBC-4AF1-904E-0C642379D0F0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159-21D2-4125-834E-61391E880E73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BB2D-B033-4190-9A76-B6C1D54C9184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54C0-72B1-41A2-8FD1-1A7B2CA936D9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2359-8521-48C3-A790-B9A28C0DD40E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A54-19A0-48E9-ACC6-6029249A454F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C540-D469-450B-A419-F795167E6EF9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0AC-9374-4452-A485-4115AE477682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E1F4-D445-4140-BC27-6467787FEAC3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C99D-A322-4A36-B60A-80A1DD03318B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7E3E-D5DE-4E0D-9768-E353E0DFE6D4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CDA-49E9-4BE5-87E4-2D25162683AF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796D-9078-4EC0-A848-096387B80187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9AF9-69CB-4876-A8E4-7FC2B9A6C074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B521-C15A-4129-8210-DBCB16EE6BA4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6C75633-D6E4-4FBB-A029-E1D2112C5A03}" type="datetime1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©2015 EV3Lessons.com, Last edit 1/29/2015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en-US" sz="6600" dirty="0" err="1" smtClean="0">
                <a:solidFill>
                  <a:srgbClr val="FF0000"/>
                </a:solidFill>
              </a:rPr>
              <a:t>Calibrando</a:t>
            </a:r>
            <a:r>
              <a:rPr lang="en-US" sz="6600" dirty="0" smtClean="0">
                <a:solidFill>
                  <a:srgbClr val="FF0000"/>
                </a:solidFill>
              </a:rPr>
              <a:t> sensor de </a:t>
            </a:r>
            <a:r>
              <a:rPr lang="en-US" sz="6600" dirty="0" err="1" smtClean="0">
                <a:solidFill>
                  <a:srgbClr val="FF0000"/>
                </a:solidFill>
              </a:rPr>
              <a:t>cor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Programação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</a:rPr>
              <a:t>Intermediária</a:t>
            </a:r>
            <a:r>
              <a:rPr lang="en-US" sz="4800" dirty="0" smtClean="0">
                <a:solidFill>
                  <a:schemeClr val="bg1"/>
                </a:solidFill>
              </a:rPr>
              <a:t> - </a:t>
            </a:r>
            <a:r>
              <a:rPr lang="en-US" sz="4800" dirty="0" err="1" smtClean="0">
                <a:solidFill>
                  <a:schemeClr val="bg1"/>
                </a:solidFill>
              </a:rPr>
              <a:t>Lição</a:t>
            </a:r>
            <a:r>
              <a:rPr lang="en-US" sz="4800" dirty="0" smtClean="0">
                <a:solidFill>
                  <a:schemeClr val="bg1"/>
                </a:solidFill>
              </a:rPr>
              <a:t> #9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54912" y="4858068"/>
            <a:ext cx="6966857" cy="11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solidFill>
                  <a:schemeClr val="tx1"/>
                </a:solidFill>
              </a:rPr>
              <a:t>Por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Droids Robotics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7" descr="Droidslogo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698" y="4858068"/>
            <a:ext cx="1501283" cy="1501283"/>
          </a:xfrm>
          <a:prstGeom prst="rect">
            <a:avLst/>
          </a:prstGeom>
        </p:spPr>
      </p:pic>
      <p:pic>
        <p:nvPicPr>
          <p:cNvPr id="9" name="Picture 8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00856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22"/>
            <a:ext cx="8245475" cy="73076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POR QUE </a:t>
            </a:r>
            <a:r>
              <a:rPr lang="en-US" dirty="0" err="1" smtClean="0"/>
              <a:t>calibrar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1828799"/>
            <a:ext cx="7807939" cy="427769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sensor de </a:t>
            </a:r>
            <a:r>
              <a:rPr lang="en-US" dirty="0" err="1" smtClean="0"/>
              <a:t>cor</a:t>
            </a:r>
            <a:r>
              <a:rPr lang="en-US" dirty="0" smtClean="0"/>
              <a:t> EV3 no </a:t>
            </a:r>
            <a:r>
              <a:rPr lang="en-US" dirty="0" err="1" smtClean="0"/>
              <a:t>modo</a:t>
            </a:r>
            <a:r>
              <a:rPr lang="en-US" dirty="0" smtClean="0"/>
              <a:t> Sensor de Luz (ex.: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refletida</a:t>
            </a:r>
            <a:r>
              <a:rPr lang="en-US" dirty="0" smtClean="0"/>
              <a:t>),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deveria</a:t>
            </a:r>
            <a:r>
              <a:rPr lang="en-US" dirty="0" smtClean="0"/>
              <a:t> </a:t>
            </a:r>
            <a:r>
              <a:rPr lang="en-US" dirty="0" err="1" smtClean="0"/>
              <a:t>calibrá</a:t>
            </a:r>
            <a:r>
              <a:rPr lang="en-US" dirty="0" smtClean="0"/>
              <a:t>-lo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Calibração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“</a:t>
            </a:r>
            <a:r>
              <a:rPr lang="en-US" dirty="0" err="1" smtClean="0"/>
              <a:t>ensinar</a:t>
            </a:r>
            <a:r>
              <a:rPr lang="en-US" dirty="0" smtClean="0"/>
              <a:t>” o sensor o </a:t>
            </a:r>
            <a:r>
              <a:rPr lang="en-US" dirty="0" err="1" smtClean="0"/>
              <a:t>que</a:t>
            </a:r>
            <a:r>
              <a:rPr lang="en-US" dirty="0" smtClean="0"/>
              <a:t> é “</a:t>
            </a:r>
            <a:r>
              <a:rPr lang="en-US" dirty="0" err="1" smtClean="0"/>
              <a:t>Preto</a:t>
            </a:r>
            <a:r>
              <a:rPr lang="en-US" dirty="0" smtClean="0"/>
              <a:t>” e o </a:t>
            </a:r>
            <a:r>
              <a:rPr lang="en-US" dirty="0" err="1" smtClean="0"/>
              <a:t>que</a:t>
            </a:r>
            <a:r>
              <a:rPr lang="en-US" dirty="0" smtClean="0"/>
              <a:t> é “</a:t>
            </a:r>
            <a:r>
              <a:rPr lang="en-US" dirty="0" err="1" smtClean="0"/>
              <a:t>Branco</a:t>
            </a:r>
            <a:r>
              <a:rPr lang="en-US" dirty="0" smtClean="0"/>
              <a:t>”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sz="1800" dirty="0" err="1" smtClean="0"/>
              <a:t>Isso</a:t>
            </a:r>
            <a:r>
              <a:rPr lang="en-US" sz="1800" dirty="0" smtClean="0"/>
              <a:t> </a:t>
            </a:r>
            <a:r>
              <a:rPr lang="en-US" sz="1800" dirty="0" err="1" smtClean="0"/>
              <a:t>faz</a:t>
            </a:r>
            <a:r>
              <a:rPr lang="en-US" sz="1800" dirty="0" smtClean="0"/>
              <a:t> </a:t>
            </a:r>
            <a:r>
              <a:rPr lang="en-US" sz="1800" dirty="0" err="1" smtClean="0"/>
              <a:t>Branco</a:t>
            </a:r>
            <a:r>
              <a:rPr lang="en-US" sz="1800" dirty="0" smtClean="0"/>
              <a:t> ser lido </a:t>
            </a:r>
            <a:r>
              <a:rPr lang="en-US" sz="1800" dirty="0" err="1" smtClean="0"/>
              <a:t>como</a:t>
            </a:r>
            <a:r>
              <a:rPr lang="en-US" sz="1800" dirty="0" smtClean="0"/>
              <a:t> 100 e </a:t>
            </a:r>
            <a:r>
              <a:rPr lang="en-US" sz="1800" dirty="0" err="1" smtClean="0"/>
              <a:t>Preto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0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programação</a:t>
            </a:r>
            <a:r>
              <a:rPr lang="en-US" dirty="0" smtClean="0"/>
              <a:t> de </a:t>
            </a:r>
            <a:r>
              <a:rPr lang="en-US" dirty="0" err="1" smtClean="0"/>
              <a:t>Calibração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condições</a:t>
            </a:r>
            <a:r>
              <a:rPr lang="en-US" dirty="0" smtClean="0"/>
              <a:t> da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da mesa </a:t>
            </a:r>
            <a:r>
              <a:rPr lang="en-US" dirty="0" err="1" smtClean="0"/>
              <a:t>mudem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It is probably a good idea to run it before you start a table run where you use your EV3 Sensors in Light Mode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2 Color Sensors, the same calibration will apply to BOTH sensors.  You don’t have to make a different calibration program for each color sensor.  Make it using 1 sensor on one of the ports and the values will apply to both.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If you have sensors that are very different from each other, you will need to write your own custom calibration.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9.jpg"/>
          <p:cNvPicPr>
            <a:picLocks noChangeAspect="1"/>
          </p:cNvPicPr>
          <p:nvPr/>
        </p:nvPicPr>
        <p:blipFill>
          <a:blip r:embed="rId2" cstate="print"/>
          <a:srcRect t="2536"/>
          <a:stretch>
            <a:fillRect/>
          </a:stretch>
        </p:blipFill>
        <p:spPr>
          <a:xfrm>
            <a:off x="332163" y="1759586"/>
            <a:ext cx="8431306" cy="3224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Calibração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4930371"/>
            <a:ext cx="8418511" cy="1614237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,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posicione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preto</a:t>
            </a:r>
            <a:r>
              <a:rPr lang="en-US" dirty="0" smtClean="0"/>
              <a:t> do tape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aperte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 do EV3.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Então</a:t>
            </a:r>
            <a:r>
              <a:rPr lang="en-US" dirty="0" smtClean="0"/>
              <a:t>,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pedido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posicione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no BRANCO e </a:t>
            </a:r>
            <a:r>
              <a:rPr lang="en-US" dirty="0" err="1" smtClean="0"/>
              <a:t>aperte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 do EV3.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34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1/29/2015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2077" y="1848790"/>
            <a:ext cx="8426173" cy="3992563"/>
          </a:xfrm>
        </p:spPr>
        <p:txBody>
          <a:bodyPr/>
          <a:lstStyle/>
          <a:p>
            <a:r>
              <a:rPr lang="en-US" dirty="0" err="1" smtClean="0"/>
              <a:t>Essa</a:t>
            </a:r>
            <a:r>
              <a:rPr lang="en-US" dirty="0" smtClean="0"/>
              <a:t> aula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e Arvind </a:t>
            </a:r>
            <a:r>
              <a:rPr lang="en-US" dirty="0" err="1" smtClean="0"/>
              <a:t>Seshan</a:t>
            </a:r>
            <a:r>
              <a:rPr lang="en-US" dirty="0" smtClean="0"/>
              <a:t> da Droids </a:t>
            </a:r>
            <a:r>
              <a:rPr lang="en-US" dirty="0" smtClean="0"/>
              <a:t>Robotics</a:t>
            </a:r>
          </a:p>
          <a:p>
            <a:r>
              <a:rPr lang="en-US" dirty="0" smtClean="0"/>
              <a:t>E-mail dos </a:t>
            </a:r>
            <a:r>
              <a:rPr lang="en-US" dirty="0" err="1" smtClean="0"/>
              <a:t>autores</a:t>
            </a:r>
            <a:r>
              <a:rPr lang="en-US" dirty="0" smtClean="0"/>
              <a:t>: </a:t>
            </a:r>
            <a:r>
              <a:rPr lang="pt-BR" dirty="0" smtClean="0"/>
              <a:t>team@droidsrobotics.org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aulas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 err="1" smtClean="0"/>
              <a:t>Tradução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equipes</a:t>
            </a:r>
            <a:r>
              <a:rPr lang="en-US" dirty="0" smtClean="0"/>
              <a:t> GEETec e P.E.A.R.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3985189"/>
            <a:ext cx="2495686" cy="87916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39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2885</TotalTime>
  <Words>306</Words>
  <Application>Microsoft Office PowerPoint</Application>
  <PresentationFormat>Apresentação na tela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Spectrum</vt:lpstr>
      <vt:lpstr>Calibrando sensor de cor</vt:lpstr>
      <vt:lpstr>POR QUE calibrar?</vt:lpstr>
      <vt:lpstr>Programação para Calibração</vt:lpstr>
      <vt:lpstr>Créditos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Aborting a Motor</dc:title>
  <dc:creator>Sanjay Seshan</dc:creator>
  <cp:lastModifiedBy>Carolina</cp:lastModifiedBy>
  <cp:revision>30</cp:revision>
  <dcterms:created xsi:type="dcterms:W3CDTF">2014-10-28T21:59:38Z</dcterms:created>
  <dcterms:modified xsi:type="dcterms:W3CDTF">2015-02-14T16:17:47Z</dcterms:modified>
</cp:coreProperties>
</file>