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9"/>
  </p:notesMasterIdLst>
  <p:handoutMasterIdLst>
    <p:handoutMasterId r:id="rId10"/>
  </p:handoutMasterIdLst>
  <p:sldIdLst>
    <p:sldId id="304" r:id="rId2"/>
    <p:sldId id="289" r:id="rId3"/>
    <p:sldId id="299" r:id="rId4"/>
    <p:sldId id="300" r:id="rId5"/>
    <p:sldId id="301" r:id="rId6"/>
    <p:sldId id="30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8F0C"/>
    <a:srgbClr val="9C9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94613"/>
  </p:normalViewPr>
  <p:slideViewPr>
    <p:cSldViewPr snapToGrid="0" snapToObjects="1">
      <p:cViewPr>
        <p:scale>
          <a:sx n="104" d="100"/>
          <a:sy n="104" d="100"/>
        </p:scale>
        <p:origin x="-9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LIÇÃO DE PROGRAMAÇÃO INTERMEDIÁRIA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OPERAÇÕES LÓGICAS E TOMADA DE DECISÕES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62" y="4053365"/>
            <a:ext cx="780659" cy="7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Aprenda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Fios</a:t>
            </a:r>
            <a:r>
              <a:rPr lang="en-US" dirty="0" smtClean="0"/>
              <a:t> de Dados,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Sensoriais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operação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r>
              <a:rPr lang="en-US" dirty="0" smtClean="0"/>
              <a:t>, e </a:t>
            </a:r>
            <a:r>
              <a:rPr lang="en-US" dirty="0" err="1" smtClean="0"/>
              <a:t>envia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.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verdadeiras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falsas</a:t>
            </a:r>
            <a:r>
              <a:rPr lang="en-US" dirty="0" smtClean="0"/>
              <a:t> e </a:t>
            </a:r>
            <a:r>
              <a:rPr lang="en-US" dirty="0" err="1" smtClean="0"/>
              <a:t>produz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verdadeira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falsa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r>
              <a:rPr lang="en-US" dirty="0" smtClean="0"/>
              <a:t> de loops                                      </a:t>
            </a:r>
            <a:r>
              <a:rPr lang="en-US" dirty="0" err="1" smtClean="0"/>
              <a:t>existentes</a:t>
            </a:r>
            <a:r>
              <a:rPr lang="en-US" dirty="0" smtClean="0"/>
              <a:t> e </a:t>
            </a:r>
            <a:r>
              <a:rPr lang="en-US" dirty="0" err="1" smtClean="0"/>
              <a:t>condições</a:t>
            </a:r>
            <a:r>
              <a:rPr lang="en-US" dirty="0" smtClean="0"/>
              <a:t> de </a:t>
            </a:r>
            <a:r>
              <a:rPr lang="en-US" dirty="0" err="1" smtClean="0"/>
              <a:t>comutação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encontrado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Paleta</a:t>
            </a:r>
            <a:r>
              <a:rPr lang="en-US" dirty="0" smtClean="0"/>
              <a:t> de </a:t>
            </a:r>
            <a:r>
              <a:rPr lang="en-US" dirty="0" err="1"/>
              <a:t>B</a:t>
            </a:r>
            <a:r>
              <a:rPr lang="en-US" dirty="0" err="1" smtClean="0"/>
              <a:t>locos</a:t>
            </a:r>
            <a:r>
              <a:rPr lang="en-US" dirty="0" smtClean="0"/>
              <a:t> </a:t>
            </a:r>
            <a:r>
              <a:rPr lang="en-US" dirty="0" err="1" smtClean="0"/>
              <a:t>Vermelhos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3041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Entrada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9784" y="4150301"/>
            <a:ext cx="176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Saída</a:t>
            </a:r>
            <a:r>
              <a:rPr lang="en-US" dirty="0" smtClean="0"/>
              <a:t>/</a:t>
            </a:r>
            <a:r>
              <a:rPr lang="en-US" dirty="0" err="1" smtClean="0"/>
              <a:t>Resultado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47384"/>
              </p:ext>
            </p:extLst>
          </p:nvPr>
        </p:nvGraphicFramePr>
        <p:xfrm>
          <a:off x="356735" y="1465359"/>
          <a:ext cx="8574088" cy="435378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/>
                <a:gridCol w="1194750"/>
                <a:gridCol w="1265029"/>
                <a:gridCol w="4919559"/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Ícone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Saída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Resultado</a:t>
                      </a:r>
                      <a:endParaRPr lang="en-US" dirty="0"/>
                    </a:p>
                  </a:txBody>
                  <a:tcPr/>
                </a:tc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 se ambos A e B </a:t>
                      </a:r>
                      <a:r>
                        <a:rPr lang="en-US" baseline="0" dirty="0" err="1" smtClean="0"/>
                        <a:t>são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verdadeiros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o </a:t>
                      </a:r>
                      <a:r>
                        <a:rPr lang="en-US" baseline="0" dirty="0" err="1" smtClean="0"/>
                        <a:t>resultado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Falso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Verdadeiro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qualquer</a:t>
                      </a:r>
                      <a:r>
                        <a:rPr lang="en-US" dirty="0" smtClean="0"/>
                        <a:t> A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B (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Ambos) é/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Verdadeiro</a:t>
                      </a:r>
                      <a:r>
                        <a:rPr lang="en-US" dirty="0" smtClean="0"/>
                        <a:t>/s. O </a:t>
                      </a:r>
                      <a:r>
                        <a:rPr lang="en-US" dirty="0" err="1" smtClean="0"/>
                        <a:t>resultado</a:t>
                      </a:r>
                      <a:r>
                        <a:rPr lang="en-US" dirty="0" smtClean="0"/>
                        <a:t> é </a:t>
                      </a:r>
                      <a:r>
                        <a:rPr lang="en-US" dirty="0" err="1" smtClean="0"/>
                        <a:t>Falso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dirty="0" smtClean="0"/>
                        <a:t>ambos A e B 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falsos</a:t>
                      </a:r>
                      <a:endParaRPr lang="en-US" dirty="0"/>
                    </a:p>
                  </a:txBody>
                  <a:tcPr/>
                </a:tc>
              </a:tr>
              <a:tr h="1204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</a:t>
                      </a:r>
                      <a:r>
                        <a:rPr lang="en-US" baseline="0" dirty="0" smtClean="0"/>
                        <a:t> (MAS NÃO AMBOS)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Verdadeiro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apenas</a:t>
                      </a:r>
                      <a:r>
                        <a:rPr lang="en-US" dirty="0" smtClean="0"/>
                        <a:t> se (e </a:t>
                      </a:r>
                      <a:r>
                        <a:rPr lang="en-US" dirty="0" err="1" smtClean="0"/>
                        <a:t>apenas</a:t>
                      </a:r>
                      <a:r>
                        <a:rPr lang="en-US" dirty="0" smtClean="0"/>
                        <a:t> se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B 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verdadeiros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resultado</a:t>
                      </a:r>
                      <a:r>
                        <a:rPr lang="en-US" baseline="0" dirty="0" smtClean="0"/>
                        <a:t> é </a:t>
                      </a:r>
                      <a:r>
                        <a:rPr lang="en-US" baseline="0" dirty="0" err="1" smtClean="0"/>
                        <a:t>falso</a:t>
                      </a:r>
                      <a:r>
                        <a:rPr lang="en-US" baseline="0" dirty="0" smtClean="0"/>
                        <a:t> se Ambos A e B </a:t>
                      </a:r>
                      <a:r>
                        <a:rPr lang="en-US" baseline="0" dirty="0" err="1" smtClean="0"/>
                        <a:t>são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Verdadeiros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resultado</a:t>
                      </a:r>
                      <a:r>
                        <a:rPr lang="en-US" dirty="0" smtClean="0"/>
                        <a:t> é </a:t>
                      </a:r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se ambos A e B 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Falsos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92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Saídas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oposto</a:t>
                      </a:r>
                      <a:r>
                        <a:rPr lang="en-US" dirty="0" smtClean="0"/>
                        <a:t> 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entrada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O </a:t>
                      </a:r>
                      <a:r>
                        <a:rPr lang="en-US" baseline="0" dirty="0" err="1" smtClean="0"/>
                        <a:t>resultado</a:t>
                      </a:r>
                      <a:r>
                        <a:rPr lang="en-US" baseline="0" dirty="0" smtClean="0"/>
                        <a:t> é </a:t>
                      </a: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 de A é </a:t>
                      </a:r>
                      <a:r>
                        <a:rPr lang="en-US" baseline="0" dirty="0" err="1" smtClean="0"/>
                        <a:t>Falso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resultado</a:t>
                      </a:r>
                      <a:r>
                        <a:rPr lang="en-US" baseline="0" dirty="0" smtClean="0"/>
                        <a:t> é </a:t>
                      </a:r>
                      <a:r>
                        <a:rPr lang="en-US" baseline="0" dirty="0" err="1" smtClean="0"/>
                        <a:t>Falso</a:t>
                      </a:r>
                      <a:r>
                        <a:rPr lang="en-US" baseline="0" dirty="0" smtClean="0"/>
                        <a:t> se A é </a:t>
                      </a: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2" y="1934139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3" y="2727642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925068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5067529"/>
            <a:ext cx="715847" cy="449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75284"/>
            <a:ext cx="8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ícones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Diagramas</a:t>
            </a:r>
            <a:r>
              <a:rPr lang="en-US" dirty="0" smtClean="0"/>
              <a:t> Venn. As </a:t>
            </a:r>
            <a:r>
              <a:rPr lang="en-US" dirty="0" err="1" smtClean="0"/>
              <a:t>áreas</a:t>
            </a:r>
            <a:r>
              <a:rPr lang="en-US" dirty="0" smtClean="0"/>
              <a:t> </a:t>
            </a:r>
            <a:r>
              <a:rPr lang="en-US" dirty="0" err="1" smtClean="0"/>
              <a:t>escuras</a:t>
            </a:r>
            <a:r>
              <a:rPr lang="en-US" dirty="0" smtClean="0"/>
              <a:t> </a:t>
            </a:r>
            <a:r>
              <a:rPr lang="en-US" dirty="0" err="1" smtClean="0"/>
              <a:t>identificam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acontecer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Verdadeira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Blocos</a:t>
            </a:r>
            <a:r>
              <a:rPr lang="en-US" sz="4000" dirty="0" smtClean="0"/>
              <a:t> de </a:t>
            </a:r>
            <a:r>
              <a:rPr lang="en-US" sz="4000" dirty="0" err="1" smtClean="0"/>
              <a:t>Lógica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Três</a:t>
            </a:r>
            <a:r>
              <a:rPr lang="en-US" sz="4000" dirty="0" smtClean="0"/>
              <a:t> Simples </a:t>
            </a:r>
            <a:r>
              <a:rPr lang="en-US" sz="4000" dirty="0" err="1" smtClean="0"/>
              <a:t>Passos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DESAFIO: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sensor de toque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 OU o sensor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preto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PASSO 1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Ligue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endParaRPr lang="en-US" dirty="0" smtClean="0"/>
          </a:p>
          <a:p>
            <a:r>
              <a:rPr lang="en-US" b="1" dirty="0" smtClean="0"/>
              <a:t>PASSO 2</a:t>
            </a:r>
            <a:r>
              <a:rPr lang="en-US" b="1" dirty="0" smtClean="0"/>
              <a:t>: </a:t>
            </a:r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e </a:t>
            </a:r>
            <a:r>
              <a:rPr lang="en-US" dirty="0" err="1" smtClean="0"/>
              <a:t>Sensoriais</a:t>
            </a:r>
            <a:endParaRPr lang="en-US" dirty="0" smtClean="0"/>
          </a:p>
          <a:p>
            <a:pPr lvl="1"/>
            <a:r>
              <a:rPr lang="en-US" dirty="0" smtClean="0"/>
              <a:t>A. </a:t>
            </a:r>
            <a:r>
              <a:rPr lang="en-US" dirty="0" smtClean="0"/>
              <a:t>Use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OU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Adicione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r>
              <a:rPr lang="en-US" dirty="0" smtClean="0"/>
              <a:t>: Use um sensor de </a:t>
            </a:r>
            <a:r>
              <a:rPr lang="en-US" dirty="0" err="1" smtClean="0"/>
              <a:t>cor</a:t>
            </a:r>
            <a:r>
              <a:rPr lang="en-US" dirty="0" smtClean="0"/>
              <a:t> e um sensor de toque e </a:t>
            </a:r>
            <a:r>
              <a:rPr lang="en-US" dirty="0" err="1" smtClean="0"/>
              <a:t>ligue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smtClean="0"/>
              <a:t>PASSO</a:t>
            </a:r>
            <a:r>
              <a:rPr lang="en-US" b="1" dirty="0" smtClean="0"/>
              <a:t> </a:t>
            </a:r>
            <a:r>
              <a:rPr lang="en-US" b="1" dirty="0" smtClean="0"/>
              <a:t>3: </a:t>
            </a:r>
            <a:r>
              <a:rPr lang="en-US" dirty="0" err="1" smtClean="0"/>
              <a:t>Adicione</a:t>
            </a:r>
            <a:r>
              <a:rPr lang="en-US" dirty="0" smtClean="0"/>
              <a:t> um loop 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de                                                    loop: </a:t>
            </a:r>
            <a:endParaRPr lang="en-US" dirty="0" smtClean="0"/>
          </a:p>
          <a:p>
            <a:pPr lvl="1"/>
            <a:r>
              <a:rPr lang="en-US" dirty="0" err="1" smtClean="0"/>
              <a:t>Coloque</a:t>
            </a:r>
            <a:r>
              <a:rPr lang="en-US" dirty="0" smtClean="0"/>
              <a:t> o Sensor e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Loop</a:t>
            </a:r>
            <a:endParaRPr lang="en-US" dirty="0" smtClean="0"/>
          </a:p>
          <a:p>
            <a:pPr lvl="1"/>
            <a:r>
              <a:rPr lang="en-US" dirty="0" smtClean="0"/>
              <a:t>Para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do loop.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. </a:t>
            </a:r>
            <a:r>
              <a:rPr lang="en-US" dirty="0" err="1" smtClean="0"/>
              <a:t>Conecte</a:t>
            </a:r>
            <a:r>
              <a:rPr lang="en-US" dirty="0" smtClean="0"/>
              <a:t>                                                  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 o </a:t>
            </a:r>
            <a:r>
              <a:rPr lang="en-US" dirty="0" err="1" smtClean="0"/>
              <a:t>resultado</a:t>
            </a:r>
            <a:r>
              <a:rPr lang="en-US" dirty="0" smtClean="0"/>
              <a:t> do PASSO 2 for </a:t>
            </a:r>
            <a:r>
              <a:rPr lang="en-US" dirty="0" err="1" smtClean="0"/>
              <a:t>Verdadeiro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sair</a:t>
            </a:r>
            <a:r>
              <a:rPr lang="en-US" dirty="0" smtClean="0"/>
              <a:t> do loop e </a:t>
            </a:r>
            <a:r>
              <a:rPr lang="en-US" dirty="0" err="1" smtClean="0"/>
              <a:t>parar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" y="1570205"/>
            <a:ext cx="8906256" cy="379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8410" y="13215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PASSO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PASSO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1748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e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smtClean="0"/>
              <a:t>Droids Robotics.  </a:t>
            </a:r>
            <a:r>
              <a:rPr lang="en-US" dirty="0" smtClean="0"/>
              <a:t>Para </a:t>
            </a:r>
            <a:r>
              <a:rPr lang="en-US" dirty="0" err="1" smtClean="0"/>
              <a:t>contatar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autores</a:t>
            </a:r>
            <a:r>
              <a:rPr lang="en-US" dirty="0" smtClean="0"/>
              <a:t>, </a:t>
            </a:r>
            <a:r>
              <a:rPr lang="en-US" dirty="0" err="1" smtClean="0"/>
              <a:t>mande</a:t>
            </a:r>
            <a:r>
              <a:rPr lang="en-US" dirty="0" smtClean="0"/>
              <a:t> um email </a:t>
            </a:r>
            <a:r>
              <a:rPr lang="en-US" dirty="0" err="1" smtClean="0"/>
              <a:t>para</a:t>
            </a:r>
            <a:r>
              <a:rPr lang="en-US" dirty="0" smtClean="0"/>
              <a:t>: </a:t>
            </a:r>
            <a:r>
              <a:rPr lang="en-US" dirty="0" smtClean="0"/>
              <a:t>team@droidsrobotics.org</a:t>
            </a:r>
          </a:p>
          <a:p>
            <a:pPr lvl="1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lvl="1"/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Pedro </a:t>
            </a:r>
            <a:r>
              <a:rPr lang="en-US" dirty="0" err="1" smtClean="0"/>
              <a:t>Afonso</a:t>
            </a:r>
            <a:r>
              <a:rPr lang="en-US" dirty="0" smtClean="0"/>
              <a:t> Kuhn/</a:t>
            </a:r>
            <a:r>
              <a:rPr lang="en-US" dirty="0" smtClean="0">
                <a:solidFill>
                  <a:srgbClr val="968F0C"/>
                </a:solidFill>
              </a:rPr>
              <a:t>MIDAS</a:t>
            </a:r>
            <a:endParaRPr lang="en-US" dirty="0">
              <a:solidFill>
                <a:srgbClr val="968F0C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60818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52907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3935</TotalTime>
  <Words>499</Words>
  <Application>Microsoft Office PowerPoint</Application>
  <PresentationFormat>Apresentação na tela (4:3)</PresentationFormat>
  <Paragraphs>69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Retrospect</vt:lpstr>
      <vt:lpstr>LIÇÃO DE PROGRAMAÇÃO INTERMEDIÁRIA</vt:lpstr>
      <vt:lpstr>Objetivos da Lição</vt:lpstr>
      <vt:lpstr>Bloco de Operações Lógicas</vt:lpstr>
      <vt:lpstr>Diferentes Modos de Blocos de Lógica</vt:lpstr>
      <vt:lpstr>Blocos de Lógica em Três Simples Passos</vt:lpstr>
      <vt:lpstr>Solução do Desafio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LAB ROBOTICA</cp:lastModifiedBy>
  <cp:revision>78</cp:revision>
  <dcterms:created xsi:type="dcterms:W3CDTF">2014-10-28T21:59:38Z</dcterms:created>
  <dcterms:modified xsi:type="dcterms:W3CDTF">2015-11-24T19:48:31Z</dcterms:modified>
</cp:coreProperties>
</file>