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unknown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2"/>
    <p:restoredTop sz="94613"/>
  </p:normalViewPr>
  <p:slideViewPr>
    <p:cSldViewPr snapToGrid="0" snapToObjects="1">
      <p:cViewPr>
        <p:scale>
          <a:sx n="94" d="100"/>
          <a:sy n="94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6CF-1555-1D40-B32B-373960898EAD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INTERMEDIATE EV3</a:t>
            </a:r>
            <a:r>
              <a:rPr lang="en-US" sz="3600" baseline="0" dirty="0" smtClean="0"/>
              <a:t> </a:t>
            </a:r>
            <a:r>
              <a:rPr lang="en-US" sz="3600" dirty="0" smtClean="0"/>
              <a:t>PROGRAMMING LESSON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B08E-D163-F84E-B47F-96D864FC914C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386-B3EA-2242-9C05-F9AD866BF283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D37C-D04F-9849-9160-6DBF9A29497A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FA43-8B8C-CB48-A218-A45083B9DE30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0501-F1F6-784F-86DE-F0BCB911038B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277E-5915-8B41-9552-6A68F14DA677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D12-51FE-D940-A3D9-562265950708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8377-E77A-A84E-A99B-6F6C5360F4CD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5D9FC5-4221-7D4D-948A-30986378F756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C0B9-40E8-BC42-8F08-8A35F05C7E83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646BA7-FB59-FC41-808B-8DB61A31CCC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SEGUIDOR DE PAREDES ULTRASÔNICO SIMPLES &amp; OTIMIZADO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5920" y="406400"/>
            <a:ext cx="488696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+mj-lt"/>
              </a:rPr>
              <a:t>LIÇÃO DE PROGRAMAÇÃO EV3 INTERMEDIÁRIA</a:t>
            </a:r>
            <a:endParaRPr lang="pt-B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sensor </a:t>
            </a:r>
            <a:r>
              <a:rPr lang="en-US" dirty="0" err="1" smtClean="0"/>
              <a:t>ultrassônico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otimizar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Pré-requisito</a:t>
            </a:r>
            <a:r>
              <a:rPr lang="en-US" dirty="0" err="1" smtClean="0"/>
              <a:t>s</a:t>
            </a:r>
            <a:r>
              <a:rPr lang="en-US" dirty="0" smtClean="0"/>
              <a:t>: Loops, </a:t>
            </a:r>
            <a:r>
              <a:rPr lang="en-US" dirty="0" err="1" smtClean="0"/>
              <a:t>Comutadores</a:t>
            </a:r>
            <a:r>
              <a:rPr lang="en-US" dirty="0" smtClean="0"/>
              <a:t>, Sensor </a:t>
            </a:r>
            <a:r>
              <a:rPr lang="pt-BR" dirty="0" smtClean="0"/>
              <a:t>Ultrassônico. 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1: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Desafio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faça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</a:t>
            </a:r>
            <a:r>
              <a:rPr lang="en-US" dirty="0" err="1" smtClean="0"/>
              <a:t>parede</a:t>
            </a:r>
            <a:r>
              <a:rPr lang="en-US" dirty="0" smtClean="0"/>
              <a:t> (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permanecendo</a:t>
            </a:r>
            <a:r>
              <a:rPr lang="en-US" dirty="0" smtClean="0"/>
              <a:t> a 15cm de </a:t>
            </a:r>
            <a:r>
              <a:rPr lang="en-US" dirty="0" err="1" smtClean="0"/>
              <a:t>distância</a:t>
            </a:r>
            <a:r>
              <a:rPr lang="en-US" dirty="0" smtClean="0"/>
              <a:t> da </a:t>
            </a:r>
            <a:r>
              <a:rPr lang="en-US" dirty="0" err="1" smtClean="0"/>
              <a:t>parede</a:t>
            </a:r>
            <a:r>
              <a:rPr lang="en-US" dirty="0" smtClean="0"/>
              <a:t>) </a:t>
            </a:r>
            <a:r>
              <a:rPr lang="en-US" dirty="0" err="1" smtClean="0"/>
              <a:t>usando</a:t>
            </a:r>
            <a:r>
              <a:rPr lang="en-US" dirty="0" smtClean="0"/>
              <a:t> um sensor </a:t>
            </a:r>
            <a:r>
              <a:rPr lang="en-US" dirty="0" err="1" smtClean="0"/>
              <a:t>ultrassônic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PASSO 1</a:t>
            </a:r>
            <a:r>
              <a:rPr lang="en-US" b="1" dirty="0" smtClean="0"/>
              <a:t>: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 </a:t>
            </a:r>
            <a:r>
              <a:rPr lang="en-US" dirty="0" err="1" smtClean="0"/>
              <a:t>baseando</a:t>
            </a:r>
            <a:r>
              <a:rPr lang="en-US" dirty="0" smtClean="0"/>
              <a:t>-se </a:t>
            </a:r>
            <a:r>
              <a:rPr lang="en-US" dirty="0" err="1" smtClean="0"/>
              <a:t>em</a:t>
            </a:r>
            <a:r>
              <a:rPr lang="en-US" dirty="0" smtClean="0"/>
              <a:t> se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longe</a:t>
            </a:r>
            <a:r>
              <a:rPr lang="en-US" dirty="0" smtClean="0"/>
              <a:t> da </a:t>
            </a:r>
            <a:r>
              <a:rPr lang="en-US" dirty="0" err="1" smtClean="0"/>
              <a:t>parede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da </a:t>
            </a:r>
            <a:r>
              <a:rPr lang="en-US" dirty="0" err="1" smtClean="0"/>
              <a:t>parede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 2</a:t>
            </a:r>
            <a:r>
              <a:rPr lang="en-US" b="1" dirty="0" smtClean="0"/>
              <a:t>: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(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trocar a </a:t>
            </a:r>
            <a:r>
              <a:rPr lang="en-US" dirty="0" err="1" smtClean="0"/>
              <a:t>condição</a:t>
            </a:r>
            <a:r>
              <a:rPr lang="en-US" dirty="0" smtClean="0"/>
              <a:t> do loop se </a:t>
            </a:r>
            <a:r>
              <a:rPr lang="en-US" dirty="0" err="1" smtClean="0"/>
              <a:t>desejado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Rode o </a:t>
            </a:r>
            <a:r>
              <a:rPr lang="en-US" dirty="0" err="1" smtClean="0">
                <a:solidFill>
                  <a:srgbClr val="FF0000"/>
                </a:solidFill>
              </a:rPr>
              <a:t>vídeo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entender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robô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se </a:t>
            </a:r>
            <a:r>
              <a:rPr lang="en-US" dirty="0" err="1" smtClean="0">
                <a:solidFill>
                  <a:srgbClr val="FF0000"/>
                </a:solidFill>
              </a:rPr>
              <a:t>mexer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39" y="1505904"/>
            <a:ext cx="6351905" cy="472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Otimizando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Desafio</a:t>
            </a:r>
            <a:r>
              <a:rPr lang="en-US" dirty="0" smtClean="0"/>
              <a:t> do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Simples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fraca</a:t>
            </a:r>
            <a:r>
              <a:rPr lang="en-US" dirty="0" smtClean="0"/>
              <a:t> e o </a:t>
            </a:r>
            <a:r>
              <a:rPr lang="en-US" dirty="0" err="1" smtClean="0"/>
              <a:t>robô</a:t>
            </a:r>
            <a:r>
              <a:rPr lang="en-US" dirty="0" smtClean="0"/>
              <a:t> se </a:t>
            </a:r>
            <a:r>
              <a:rPr lang="en-US" dirty="0" err="1" smtClean="0"/>
              <a:t>chacoalha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pt-BR" dirty="0" smtClean="0"/>
              <a:t>trás.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Desafio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Para 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, </a:t>
            </a:r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melhorar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programa</a:t>
            </a:r>
            <a:r>
              <a:rPr lang="en-US" dirty="0" smtClean="0"/>
              <a:t> de forma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paredes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suave.</a:t>
            </a:r>
          </a:p>
          <a:p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Mude</a:t>
            </a:r>
            <a:r>
              <a:rPr lang="en-US" dirty="0" smtClean="0"/>
              <a:t> o </a:t>
            </a:r>
            <a:r>
              <a:rPr lang="en-US" dirty="0" err="1" smtClean="0"/>
              <a:t>ângulo</a:t>
            </a:r>
            <a:r>
              <a:rPr lang="en-US" dirty="0" smtClean="0"/>
              <a:t> das </a:t>
            </a:r>
            <a:r>
              <a:rPr lang="en-US" dirty="0" err="1" smtClean="0"/>
              <a:t>curvas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Rode o </a:t>
            </a:r>
            <a:r>
              <a:rPr lang="en-US" dirty="0" err="1" smtClean="0">
                <a:solidFill>
                  <a:srgbClr val="FF0000"/>
                </a:solidFill>
              </a:rPr>
              <a:t>vídeo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saber </a:t>
            </a:r>
            <a:r>
              <a:rPr lang="en-US" dirty="0" err="1" smtClean="0">
                <a:solidFill>
                  <a:srgbClr val="FF0000"/>
                </a:solidFill>
              </a:rPr>
              <a:t>como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robô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deve</a:t>
            </a:r>
            <a:r>
              <a:rPr lang="en-US" dirty="0" smtClean="0">
                <a:solidFill>
                  <a:srgbClr val="FF0000"/>
                </a:solidFill>
              </a:rPr>
              <a:t> se mover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Notou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alguma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diferença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99" y="1389347"/>
            <a:ext cx="6118542" cy="492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smtClean="0"/>
              <a:t>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  <a:r>
              <a:rPr lang="en-US" dirty="0" smtClean="0"/>
              <a:t>da</a:t>
            </a:r>
            <a:r>
              <a:rPr lang="en-US" dirty="0" smtClean="0"/>
              <a:t> </a:t>
            </a:r>
            <a:r>
              <a:rPr lang="en-US" dirty="0" smtClean="0"/>
              <a:t>Droids Robotics.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  <a:endParaRPr lang="en-US" dirty="0" smtClean="0"/>
          </a:p>
          <a:p>
            <a:r>
              <a:rPr lang="en-US" dirty="0" smtClean="0"/>
              <a:t>Email dos </a:t>
            </a:r>
            <a:r>
              <a:rPr lang="en-US" dirty="0" err="1" smtClean="0"/>
              <a:t>autores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endParaRPr lang="en-US" dirty="0"/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9C9C06"/>
                </a:solidFill>
              </a:rPr>
              <a:t>MIDAS.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11/17/2015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177</TotalTime>
  <Words>301</Words>
  <Application>Microsoft Office PowerPoint</Application>
  <PresentationFormat>Apresentação na tela (4:3)</PresentationFormat>
  <Paragraphs>34</Paragraphs>
  <Slides>7</Slides>
  <Notes>2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intermediate</vt:lpstr>
      <vt:lpstr>SEGUIDOR DE PAREDES ULTRASÔNICO SIMPLES &amp; OTIMIZADO</vt:lpstr>
      <vt:lpstr>Objetivos </vt:lpstr>
      <vt:lpstr>Desafio 1: Seguidor de Paredes Simples</vt:lpstr>
      <vt:lpstr>Solução do Desafio 1</vt:lpstr>
      <vt:lpstr>Desafio 2: Otimizando o código</vt:lpstr>
      <vt:lpstr>Solução do Desafio 2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LAB ROBOTICA</cp:lastModifiedBy>
  <cp:revision>11</cp:revision>
  <dcterms:created xsi:type="dcterms:W3CDTF">2015-11-17T22:44:14Z</dcterms:created>
  <dcterms:modified xsi:type="dcterms:W3CDTF">2015-11-25T17:12:46Z</dcterms:modified>
</cp:coreProperties>
</file>