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87" autoAdjust="0"/>
    <p:restoredTop sz="95673" autoAdjust="0"/>
  </p:normalViewPr>
  <p:slideViewPr>
    <p:cSldViewPr snapToGrid="0" snapToObjects="1">
      <p:cViewPr varScale="1">
        <p:scale>
          <a:sx n="56" d="100"/>
          <a:sy n="56" d="100"/>
        </p:scale>
        <p:origin x="192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B8AB-C6E3-CF4F-BDBA-ADE069F8E21F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F797-BE5E-6E4F-8AD0-DF512F93D285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D4B-934F-7F4D-AF68-4129F764169F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FC5B-423E-4644-AEA5-8C30BD03D3B4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D682-3E36-7642-ABEE-38D14715E2E2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DB50-8AE0-4F43-8B22-1E0700F20CC6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02FA-5B24-AA4E-8F8B-53CC3921B08D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73C2866E-A0CF-6F49-BC08-11A2B7BE79CA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591F1D-0324-D54F-BEEA-B6AC50A4F28A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2015 EV3Lessons.com, Last edit 2/28/2015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70072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4" r:id="rId4"/>
    <p:sldLayoutId id="2147483825" r:id="rId5"/>
    <p:sldLayoutId id="2147483826" r:id="rId6"/>
    <p:sldLayoutId id="2147483833" r:id="rId7"/>
    <p:sldLayoutId id="2147483834" r:id="rId8"/>
  </p:sldLayoutIdLst>
  <p:timing>
    <p:tnLst>
      <p:par>
        <p:cTn id="1" dur="indefinite" restart="never" nodeType="tmRoot"/>
      </p:par>
    </p:tnLst>
  </p:timing>
  <p:hf hdr="0" dt="0"/>
  <p:txStyles>
    <p:titleStyle>
      <a:lvl1pPr marL="0" indent="234950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ARRAYS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626339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Block Setting: Loop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loop count outputs the  amount of times the blocks inside the loop have played.</a:t>
            </a:r>
          </a:p>
          <a:p>
            <a:r>
              <a:rPr lang="en-US" dirty="0" smtClean="0"/>
              <a:t>This is useful to create a program that runs different code every time it goes in the loop</a:t>
            </a:r>
          </a:p>
          <a:p>
            <a:r>
              <a:rPr lang="en-US" dirty="0" smtClean="0"/>
              <a:t>It is also useful for computing on each item of an array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Loop count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the loop count to the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Append vs.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Append adds entries to the end of an array (i.e. creates a new index value)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8 entries (three 0’s followed by 5 light readings)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Write overwrites the entry at the chosen index</a:t>
            </a:r>
          </a:p>
          <a:p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5 entries (just 5 light readings)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program that displays all the entries of an array. Display each index on a different line. You can use only one display block.</a:t>
            </a:r>
            <a:endParaRPr lang="en-US" dirty="0"/>
          </a:p>
          <a:p>
            <a:r>
              <a:rPr lang="en-US" dirty="0" smtClean="0"/>
              <a:t>Tips: You will need to use loops, loop count, array block, array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Create/Write the display array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array operations to read each index for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value on a different line for each loop count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Wait until you bump the button to exit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after all the indexes have been displayed 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</a:t>
            </a:r>
            <a:r>
              <a:rPr lang="en-US" dirty="0" smtClean="0"/>
              <a:t>adds up all </a:t>
            </a:r>
            <a:r>
              <a:rPr lang="en-US" dirty="0"/>
              <a:t>the entries of an array. Display </a:t>
            </a:r>
            <a:r>
              <a:rPr lang="en-US" dirty="0" smtClean="0"/>
              <a:t>the sum. </a:t>
            </a:r>
          </a:p>
          <a:p>
            <a:r>
              <a:rPr lang="en-US" dirty="0" smtClean="0"/>
              <a:t>Tips</a:t>
            </a:r>
            <a:r>
              <a:rPr lang="en-US" dirty="0"/>
              <a:t>: You will need to use loops, loop count, array block, array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the index based on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the array value to the sum of the past values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to the screen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the display array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smtClean="0"/>
              <a:t>Here are some fun things to try: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Make a program to compute the average value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 a program that always saves the last 4 light sensor readings in an array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Create an array that stores calibration values for each sensor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written by Sanjay Seshan and Arvind Seshan from Droids Robotics 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upon skills from the Variables lesson in Intermediate</a:t>
            </a:r>
          </a:p>
          <a:p>
            <a:r>
              <a:rPr lang="en-US" smtClean="0"/>
              <a:t>Learn how to read/write to arrays</a:t>
            </a:r>
          </a:p>
          <a:p>
            <a:r>
              <a:rPr lang="en-US" smtClean="0"/>
              <a:t>Learn about the Array Operations block</a:t>
            </a:r>
          </a:p>
          <a:p>
            <a:r>
              <a:rPr lang="en-US" smtClean="0"/>
              <a:t>Learn to use the loop count in a loop</a:t>
            </a:r>
          </a:p>
          <a:p>
            <a:endParaRPr lang="en-US" smtClean="0"/>
          </a:p>
          <a:p>
            <a:r>
              <a:rPr lang="en-US" smtClean="0"/>
              <a:t>Prerequisites: Data Wires, Loops,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Simplify programs by storing multiple related values in a single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with loops to make compact and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useful for making a custom calibration program (see NXT Light Sensor in EV3 on our contributed lessons tab)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an array?</a:t>
            </a:r>
          </a:p>
          <a:p>
            <a:pPr lvl="1"/>
            <a:r>
              <a:rPr lang="en-US" altLang="en-US" dirty="0"/>
              <a:t>An array is a variable that holds multiple values</a:t>
            </a:r>
          </a:p>
          <a:p>
            <a:r>
              <a:rPr lang="en-US" altLang="en-US" dirty="0"/>
              <a:t>There are two types of arrays:</a:t>
            </a:r>
          </a:p>
          <a:p>
            <a:pPr lvl="1"/>
            <a:r>
              <a:rPr lang="en-US" altLang="en-US" dirty="0"/>
              <a:t>Numeric Array (Holds a set of numbers … 1,2,3,10,55)</a:t>
            </a:r>
          </a:p>
          <a:p>
            <a:pPr lvl="1"/>
            <a:r>
              <a:rPr lang="en-US" altLang="en-US" dirty="0"/>
              <a:t>Logic Array (Holds a set of logic … True, True, False)</a:t>
            </a:r>
          </a:p>
          <a:p>
            <a:r>
              <a:rPr lang="en-US" altLang="en-US" dirty="0"/>
              <a:t>They can be used as either Inputs or Outputs so you can either….</a:t>
            </a:r>
          </a:p>
          <a:p>
            <a:pPr lvl="1"/>
            <a:r>
              <a:rPr lang="en-US" altLang="en-US" dirty="0"/>
              <a:t>Write – put a value(s) into the array</a:t>
            </a:r>
          </a:p>
          <a:p>
            <a:pPr lvl="1"/>
            <a:r>
              <a:rPr lang="en-US" altLang="en-US" dirty="0"/>
              <a:t>Read – get the value(s) from the array out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to Array mode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Blocks: Quick Guide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(Inputs) have 2 bumps up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(Outputs) have 2 bumps down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if the variables are Inputs/Outputs and if they are Numeric</a:t>
            </a:r>
            <a:r>
              <a:rPr lang="en-US" dirty="0"/>
              <a:t>/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logic array 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logic array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Logic Array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Numeric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Array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Click add variable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3658" y="1776978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Array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value in an array is assigned an index</a:t>
            </a:r>
          </a:p>
          <a:p>
            <a:r>
              <a:rPr lang="en-US" dirty="0" smtClean="0"/>
              <a:t>The first value would be at index 0</a:t>
            </a:r>
            <a:endParaRPr lang="en-US" dirty="0"/>
          </a:p>
          <a:p>
            <a:r>
              <a:rPr lang="en-US" dirty="0" smtClean="0"/>
              <a:t>Logic arrays would store True/False instead of numbers</a:t>
            </a:r>
          </a:p>
          <a:p>
            <a:r>
              <a:rPr lang="en-US" dirty="0" smtClean="0"/>
              <a:t>To add a value to an array click the plus +</a:t>
            </a:r>
          </a:p>
          <a:p>
            <a:pPr lvl="1"/>
            <a:r>
              <a:rPr lang="en-US" dirty="0" smtClean="0"/>
              <a:t>This adds an entry at the next index value (i.e. index 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are values for index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Block: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block is used to read or write to Logic or Numeric arrays</a:t>
            </a:r>
          </a:p>
          <a:p>
            <a:r>
              <a:rPr lang="en-US" dirty="0" smtClean="0"/>
              <a:t>Different modes:</a:t>
            </a:r>
          </a:p>
          <a:p>
            <a:pPr lvl="1"/>
            <a:r>
              <a:rPr lang="en-US" dirty="0" smtClean="0"/>
              <a:t>Append: Add a new entry after the last array index</a:t>
            </a:r>
          </a:p>
          <a:p>
            <a:pPr lvl="1"/>
            <a:r>
              <a:rPr lang="en-US" dirty="0" smtClean="0"/>
              <a:t>Read at index: Reads the value at a certain index</a:t>
            </a:r>
          </a:p>
          <a:p>
            <a:pPr lvl="1"/>
            <a:r>
              <a:rPr lang="en-US" dirty="0" smtClean="0"/>
              <a:t>Write at Index: Write a new value to a certain array index</a:t>
            </a:r>
          </a:p>
          <a:p>
            <a:pPr lvl="1"/>
            <a:r>
              <a:rPr lang="en-US" dirty="0" smtClean="0"/>
              <a:t>Length: How many entries are in the array</a:t>
            </a:r>
          </a:p>
          <a:p>
            <a:r>
              <a:rPr lang="en-US" dirty="0" smtClean="0"/>
              <a:t>Both write and append output an array </a:t>
            </a:r>
            <a:r>
              <a:rPr lang="en-US" dirty="0" smtClean="0">
                <a:sym typeface="Wingdings" panose="05000000000000000000" pitchFamily="2" charset="2"/>
              </a:rPr>
              <a:t> you will need to write this array back to the variable if you wish to update the stored array (see write/append slides)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use Arrays (Reading)?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index 1 in the arrays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Use “read at index” mode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operation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the value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Above code will display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Below code will display 0 for false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dirty="0" smtClean="0"/>
              <a:t>How do you use Arrays (Writing)?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the array you want to write to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array operations to write a value to a certain index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the output back to the array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700 to array at index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False to </a:t>
            </a:r>
            <a:r>
              <a:rPr lang="en-US" dirty="0"/>
              <a:t>a</a:t>
            </a:r>
            <a:r>
              <a:rPr lang="en-US" dirty="0" smtClean="0"/>
              <a:t>rray at index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3923</TotalTime>
  <Words>956</Words>
  <Application>Microsoft Macintosh PowerPoint</Application>
  <PresentationFormat>On-screen Show (4:3)</PresentationFormat>
  <Paragraphs>148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Helvetica Neue</vt:lpstr>
      <vt:lpstr>Tahoma</vt:lpstr>
      <vt:lpstr>Wingdings</vt:lpstr>
      <vt:lpstr>Arial</vt:lpstr>
      <vt:lpstr>Spectrum</vt:lpstr>
      <vt:lpstr>ARRAYS</vt:lpstr>
      <vt:lpstr>Lesson Objectives</vt:lpstr>
      <vt:lpstr>Why Use Arrays?</vt:lpstr>
      <vt:lpstr>Arrays</vt:lpstr>
      <vt:lpstr>Array Blocks: Quick Guide</vt:lpstr>
      <vt:lpstr>Array Indexes</vt:lpstr>
      <vt:lpstr>Block: Array Operations</vt:lpstr>
      <vt:lpstr>How do you use Arrays (Reading)?</vt:lpstr>
      <vt:lpstr>How do you use Arrays (Writing)?</vt:lpstr>
      <vt:lpstr>Block Setting: Loop Count</vt:lpstr>
      <vt:lpstr>Note: Append vs. Write</vt:lpstr>
      <vt:lpstr>Challenge 1</vt:lpstr>
      <vt:lpstr>Challenge 1 solution</vt:lpstr>
      <vt:lpstr>Challenge 2</vt:lpstr>
      <vt:lpstr>Challenge 2 Solution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44</cp:revision>
  <dcterms:created xsi:type="dcterms:W3CDTF">2014-10-28T21:59:38Z</dcterms:created>
  <dcterms:modified xsi:type="dcterms:W3CDTF">2015-11-15T15:30:47Z</dcterms:modified>
</cp:coreProperties>
</file>