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22"/>
  </p:notesMasterIdLst>
  <p:handoutMasterIdLst>
    <p:handoutMasterId r:id="rId23"/>
  </p:handoutMasterIdLst>
  <p:sldIdLst>
    <p:sldId id="537" r:id="rId3"/>
    <p:sldId id="538" r:id="rId4"/>
    <p:sldId id="539" r:id="rId5"/>
    <p:sldId id="540" r:id="rId6"/>
    <p:sldId id="542" r:id="rId7"/>
    <p:sldId id="482" r:id="rId8"/>
    <p:sldId id="541" r:id="rId9"/>
    <p:sldId id="551" r:id="rId10"/>
    <p:sldId id="546" r:id="rId11"/>
    <p:sldId id="496" r:id="rId12"/>
    <p:sldId id="547" r:id="rId13"/>
    <p:sldId id="534" r:id="rId14"/>
    <p:sldId id="424" r:id="rId15"/>
    <p:sldId id="429" r:id="rId16"/>
    <p:sldId id="430" r:id="rId17"/>
    <p:sldId id="550" r:id="rId18"/>
    <p:sldId id="548" r:id="rId19"/>
    <p:sldId id="549" r:id="rId20"/>
    <p:sldId id="54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 autoAdjust="0"/>
    <p:restoredTop sz="97363" autoAdjust="0"/>
  </p:normalViewPr>
  <p:slideViewPr>
    <p:cSldViewPr snapToGrid="0" snapToObjects="1">
      <p:cViewPr varScale="1">
        <p:scale>
          <a:sx n="171" d="100"/>
          <a:sy n="171" d="100"/>
        </p:scale>
        <p:origin x="168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736C-B73A-49BD-907A-B46D5C358051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250A-20D8-4DB0-B518-5D0FE3A4B125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607-1298-45AB-87AA-84BED9998DF0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E19-5423-4520-B9BB-9BDF29FDE0DA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D471-595D-4BCB-9C2B-EC16E2036986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3F2-4C7E-4389-B831-B1CD3AE6CE00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96C5-A1D3-4142-B7E9-1B3DC00E3769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95BB-0AF8-403C-A125-9FBAEE09B46F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771-AFB0-4818-A790-F0B3F6E6999A}" type="datetime1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3729-E711-499C-AC15-DEB8A6DA567D}" type="datetime1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7FE6-AE96-48AA-BE56-ADBDF2C13555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11F2-2AF8-41DA-9D62-B6ABACF023CD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1721-C888-4F8C-90EE-E49082530993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9846-2DA0-4539-B9BE-3FEE49E44111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3A2-1DFE-4F9B-B62D-426CB88031B1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0B95-228F-4D11-9828-2B959D5810FE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CECB-C290-45A2-8D80-51E657D5BB1F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4075-8A4E-49ED-9B3B-DDF9FD00A4D1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B3A-2460-41D9-9773-0342FA83EBA1}" type="datetime1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AC0-989E-4986-9C7F-8B0847B5D79F}" type="datetime1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4CB-BF89-4E18-8A3A-FB345B349A83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73EB-4264-466E-8DAF-E591B90474F0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14D341A-1B7A-4757-870D-C23D7923CB84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9/05/2015)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B736-D8B8-4A96-8177-FD789BC4F8B6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Improving Robot Reliability in FLL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226" y="5403111"/>
            <a:ext cx="50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 Droids Robotics</a:t>
            </a:r>
            <a:endParaRPr lang="en-US" sz="3600" dirty="0"/>
          </a:p>
        </p:txBody>
      </p:sp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roidslogo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5" y="5420041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LEARN TO USE SENSORS IN YOUR ROOKIE YEAR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Save you lots of time and frustration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Increases the reliability of your robot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“MOVE UNTIL” is all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Until</a:t>
            </a:r>
            <a:r>
              <a:rPr lang="is-IS" dirty="0" smtClean="0"/>
              <a:t>…you touch something</a:t>
            </a:r>
          </a:p>
          <a:p>
            <a:r>
              <a:rPr lang="is-IS" dirty="0" smtClean="0"/>
              <a:t>Move Until...a certain distance</a:t>
            </a:r>
          </a:p>
          <a:p>
            <a:r>
              <a:rPr lang="is-IS" dirty="0" smtClean="0"/>
              <a:t>Move Until....see a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dirty="0" smtClean="0"/>
              <a:t>STEERING on </a:t>
            </a:r>
            <a:r>
              <a:rPr lang="en-US" dirty="0" smtClean="0"/>
              <a:t>and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2800" y="2423532"/>
            <a:ext cx="31288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Rookie Tip: </a:t>
            </a:r>
            <a:r>
              <a:rPr lang="en-US" dirty="0" smtClean="0"/>
              <a:t>Motor On needs to be followed by another block (e.g. Wait Block)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1" y="1301374"/>
            <a:ext cx="5341434" cy="1122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step to use your sensor is to know how to use the Move Steering Block in ON Mode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“Do SOMETHING Until</a:t>
            </a:r>
            <a:r>
              <a:rPr lang="is-IS" dirty="0" smtClean="0"/>
              <a:t>…”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4" y="2640712"/>
            <a:ext cx="335445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147" y="1694736"/>
            <a:ext cx="739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n>
                  <a:solidFill>
                    <a:srgbClr val="FF6600"/>
                  </a:solidFill>
                </a:ln>
              </a:rPr>
              <a:t>You need the Wait 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9060" y="3167809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3626800" y="3156487"/>
            <a:ext cx="1322819" cy="183053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616009" y="3124102"/>
            <a:ext cx="682869" cy="691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 on the Touch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6132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 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5804" b="66665"/>
          <a:stretch/>
        </p:blipFill>
        <p:spPr>
          <a:xfrm>
            <a:off x="678578" y="2245489"/>
            <a:ext cx="7341219" cy="856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8" t="8235" r="1496" b="9057"/>
          <a:stretch/>
        </p:blipFill>
        <p:spPr>
          <a:xfrm>
            <a:off x="206856" y="3150888"/>
            <a:ext cx="8495818" cy="1111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57223" b="5820"/>
          <a:stretch/>
        </p:blipFill>
        <p:spPr>
          <a:xfrm>
            <a:off x="761530" y="4304678"/>
            <a:ext cx="7341219" cy="18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“Move Until” IS POWERFUL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use the same idea of “move until” with all your other sensors.</a:t>
            </a:r>
          </a:p>
          <a:p>
            <a:endParaRPr lang="en-US" dirty="0"/>
          </a:p>
          <a:p>
            <a:r>
              <a:rPr lang="en-US" dirty="0" smtClean="0"/>
              <a:t>Color Sensor: Can you program your robot to move until it sees a black line?</a:t>
            </a:r>
          </a:p>
          <a:p>
            <a:endParaRPr lang="en-US" dirty="0"/>
          </a:p>
          <a:p>
            <a:r>
              <a:rPr lang="en-US" dirty="0" smtClean="0"/>
              <a:t>Ultrasonic Sensor: Can you program your robot to move and stay 10 inches away from an object?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Robot Design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3226" y="5403111"/>
            <a:ext cx="50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 Droids Robotics</a:t>
            </a:r>
            <a:endParaRPr lang="en-US" sz="3600" dirty="0"/>
          </a:p>
        </p:txBody>
      </p:sp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roidslogo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4964247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Droid Bot 2.0 &amp; Attachments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Location of sensors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Outer Wall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Attachment options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Sample attachment styles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9/5/2015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594171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474" y="519634"/>
            <a:ext cx="8442323" cy="826789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Common Sources of Problems in FLL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79749" y="1966966"/>
          <a:ext cx="819104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/>
                <a:gridCol w="4095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Alignment in base varies from run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Each run is different</a:t>
                      </a:r>
                      <a:r>
                        <a:rPr lang="en-US" baseline="0" dirty="0" smtClean="0"/>
                        <a:t> and missions sometimes work.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Robots don’t travel straight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hard</a:t>
                      </a:r>
                      <a:r>
                        <a:rPr lang="en-US" baseline="0" dirty="0" smtClean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Missions far from base fail often. It is hard</a:t>
                      </a:r>
                      <a:r>
                        <a:rPr lang="en-US" baseline="0" dirty="0" smtClean="0"/>
                        <a:t> to do many missions on the same run.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4" y="426720"/>
            <a:ext cx="8500365" cy="1099446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Starting Points in Base are 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1902010"/>
            <a:ext cx="5814518" cy="423718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FLL teams need to figure out where to start in base</a:t>
            </a:r>
          </a:p>
          <a:p>
            <a:pPr lvl="1"/>
            <a:r>
              <a:rPr lang="en-US" b="1" dirty="0" smtClean="0"/>
              <a:t>Jigs: </a:t>
            </a:r>
            <a:r>
              <a:rPr lang="en-US" dirty="0" smtClean="0"/>
              <a:t>a LEGO ruler/wall that your robot can align against them in base</a:t>
            </a:r>
          </a:p>
          <a:p>
            <a:pPr lvl="1"/>
            <a:r>
              <a:rPr lang="en-US" b="1" dirty="0" smtClean="0"/>
              <a:t>Same start each time: </a:t>
            </a:r>
            <a:r>
              <a:rPr lang="en-US" dirty="0" smtClean="0"/>
              <a:t>pick one spot and start there no matter what the mission for easy starts</a:t>
            </a:r>
          </a:p>
          <a:p>
            <a:pPr lvl="1"/>
            <a:r>
              <a:rPr lang="en-US" b="1" dirty="0" smtClean="0"/>
              <a:t>Tick marks: </a:t>
            </a:r>
            <a:r>
              <a:rPr lang="en-US" dirty="0" smtClean="0"/>
              <a:t>Use the inch marks to pick a starting spot for each run</a:t>
            </a:r>
          </a:p>
          <a:p>
            <a:pPr lvl="1"/>
            <a:r>
              <a:rPr lang="en-US" b="1" dirty="0" smtClean="0"/>
              <a:t>Words: </a:t>
            </a:r>
            <a:r>
              <a:rPr lang="en-US" dirty="0" smtClean="0"/>
              <a:t>Base has words. If you aren’t near an inch mark, pick a word or letter to start on.	</a:t>
            </a:r>
          </a:p>
          <a:p>
            <a:r>
              <a:rPr lang="en-US" dirty="0" smtClean="0"/>
              <a:t>Even better, try to find a way to align the robot using other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12" y="6324790"/>
            <a:ext cx="6007100" cy="365125"/>
          </a:xfrm>
        </p:spPr>
        <p:txBody>
          <a:bodyPr/>
          <a:lstStyle/>
          <a:p>
            <a:r>
              <a:rPr lang="en-US" smtClean="0"/>
              <a:t>© 2015 EV3Lessons.com, Last edit 9/5/2015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812631" y="2282072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 a jig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96165" y="4635759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710640" y="4773606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41314" y="6139193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 marks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88475" y="5564427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4858" y="6507353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7019" y="471364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60560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12960" y="47065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72508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36049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88449" y="47141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47997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1538" y="47363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63938" y="47216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406092" y="1902009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87680"/>
            <a:ext cx="8399919" cy="99822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Robot Doesn’t Travel Straight &amp; Errors Accumulate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9919" cy="11767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 the time you get to the far side of the table, you are no longer in the right position</a:t>
            </a:r>
          </a:p>
          <a:p>
            <a:r>
              <a:rPr lang="en-US" dirty="0" smtClean="0"/>
              <a:t>Solution: Repeat alignment techniques multiple </a:t>
            </a:r>
            <a:r>
              <a:rPr lang="en-US" dirty="0"/>
              <a:t>times in a run for better </a:t>
            </a:r>
            <a:r>
              <a:rPr lang="en-US" dirty="0" smtClean="0"/>
              <a:t>reliability (see next slide)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9/5/2015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3" y="608372"/>
            <a:ext cx="8405138" cy="77310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7462"/>
            <a:ext cx="8388778" cy="4098701"/>
          </a:xfrm>
        </p:spPr>
        <p:txBody>
          <a:bodyPr>
            <a:normAutofit/>
          </a:bodyPr>
          <a:lstStyle/>
          <a:p>
            <a:r>
              <a:rPr lang="en-US" b="1" dirty="0" smtClean="0"/>
              <a:t>Battery level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program your robot when the battery </a:t>
            </a:r>
            <a:r>
              <a:rPr lang="en-US" dirty="0" smtClean="0"/>
              <a:t>level is </a:t>
            </a:r>
            <a:r>
              <a:rPr lang="en-US" dirty="0"/>
              <a:t>low, it won’t run the </a:t>
            </a:r>
            <a:r>
              <a:rPr lang="en-US" dirty="0" smtClean="0"/>
              <a:t>same when fully charged</a:t>
            </a:r>
          </a:p>
          <a:p>
            <a:pPr lvl="2"/>
            <a:r>
              <a:rPr lang="en-US" dirty="0" smtClean="0"/>
              <a:t>Motors behave differently with low battery</a:t>
            </a:r>
          </a:p>
          <a:p>
            <a:r>
              <a:rPr lang="en-US" b="1" dirty="0" smtClean="0"/>
              <a:t>Motors </a:t>
            </a:r>
            <a:r>
              <a:rPr lang="en-US" b="1" dirty="0" smtClean="0"/>
              <a:t>and sensors don’t always match</a:t>
            </a:r>
          </a:p>
          <a:p>
            <a:pPr lvl="1"/>
            <a:r>
              <a:rPr lang="en-US" dirty="0" smtClean="0"/>
              <a:t>Some teams test motors</a:t>
            </a:r>
            <a:r>
              <a:rPr lang="en-US" dirty="0"/>
              <a:t>, sensors and wheels to make sure </a:t>
            </a:r>
            <a:r>
              <a:rPr lang="en-US" dirty="0" smtClean="0"/>
              <a:t>that they match</a:t>
            </a:r>
          </a:p>
          <a:p>
            <a:pPr lvl="1"/>
            <a:r>
              <a:rPr lang="en-US" dirty="0" smtClean="0"/>
              <a:t>You will never get a perfect match so we recommend use other techniques and accept that they will be different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9/5/2015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Sensors in FLL?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Sensors increase your 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Sensors </a:t>
            </a:r>
            <a:r>
              <a:rPr lang="en-US" dirty="0" smtClean="0"/>
              <a:t>can help you know your position on the FLL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Sensors can help you be more accurate therefore receiving less touch penalties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Sensors can help you do accurate turns, straighten up on lines, move until a certain distance from a wall, and know when you are on a wall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Moving up to a mission model accurately might need a sensor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irstlegoleague.org/sites/default/files/Challenge/TRASH-TREK/trashtrek-field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758568"/>
            <a:ext cx="8484463" cy="46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Reliability In Trash Trek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9/5/2015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3314571">
            <a:off x="832316" y="5095280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4074" y="3915171"/>
            <a:ext cx="1343828" cy="369332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Ride walls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7638" y="4284502"/>
            <a:ext cx="1261513" cy="646331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Follow lines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33854" y="3761678"/>
            <a:ext cx="961097" cy="923330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 on lines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83298" y="5297351"/>
            <a:ext cx="1216100" cy="923330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Align on a mission model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57004" y="4821334"/>
            <a:ext cx="1343828" cy="923330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 until you see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learn/Try?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Until a line</a:t>
            </a:r>
          </a:p>
          <a:p>
            <a:r>
              <a:rPr lang="en-US" dirty="0" smtClean="0"/>
              <a:t>Square on Lines (Advanced Lesson on EV3Lessons.com)</a:t>
            </a:r>
          </a:p>
          <a:p>
            <a:r>
              <a:rPr lang="en-US" dirty="0" smtClean="0"/>
              <a:t>Line Follow (Basic, Intermediate and Advanced Lessons on EV3Lessons.com)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9/05/2015)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MOVE UNTIL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3226" y="5403111"/>
            <a:ext cx="50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 Droids Robotics</a:t>
            </a:r>
            <a:endParaRPr lang="en-US" sz="3600" dirty="0"/>
          </a:p>
        </p:txBody>
      </p:sp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roidslogo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4964247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7388</TotalTime>
  <Words>857</Words>
  <Application>Microsoft Macintosh PowerPoint</Application>
  <PresentationFormat>On-screen Show (4:3)</PresentationFormat>
  <Paragraphs>124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Black</vt:lpstr>
      <vt:lpstr>Calibri</vt:lpstr>
      <vt:lpstr>Calibri Light</vt:lpstr>
      <vt:lpstr>Helvetica Neue</vt:lpstr>
      <vt:lpstr>Arial</vt:lpstr>
      <vt:lpstr>Essential</vt:lpstr>
      <vt:lpstr>Custom Design</vt:lpstr>
      <vt:lpstr> Improving Robot Reliability in FLL</vt:lpstr>
      <vt:lpstr>Common Sources of Problems in FLL</vt:lpstr>
      <vt:lpstr>Starting Points in Base are Critical</vt:lpstr>
      <vt:lpstr>Robot Doesn’t Travel Straight &amp; Errors Accumulate Over Time</vt:lpstr>
      <vt:lpstr>Other Factors in Reliability</vt:lpstr>
      <vt:lpstr>Why use Sensors in FLL?</vt:lpstr>
      <vt:lpstr>Increasing Reliability In Trash Trek</vt:lpstr>
      <vt:lpstr>What Can you learn/Try?</vt:lpstr>
      <vt:lpstr> MOVE UNTIL</vt:lpstr>
      <vt:lpstr>WHY SHOULD YOU LEARN TO USE SENSORS IN YOUR ROOKIE YEAR </vt:lpstr>
      <vt:lpstr>“MOVE UNTIL” is all you need</vt:lpstr>
      <vt:lpstr>Move STEERING on and OFF</vt:lpstr>
      <vt:lpstr>How do you program “Do SOMETHING Until…” ?</vt:lpstr>
      <vt:lpstr>Try it out on the Touch Sensor</vt:lpstr>
      <vt:lpstr>Challenge Solution </vt:lpstr>
      <vt:lpstr>“Move Until” IS POWERFUL</vt:lpstr>
      <vt:lpstr> Robot Design</vt:lpstr>
      <vt:lpstr>Droid Bot 2.0 &amp; Attachments 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Lessons</dc:title>
  <dc:creator>Sanjay Seshan</dc:creator>
  <cp:lastModifiedBy>Sanjay Seshan</cp:lastModifiedBy>
  <cp:revision>40</cp:revision>
  <dcterms:created xsi:type="dcterms:W3CDTF">2014-08-07T02:19:13Z</dcterms:created>
  <dcterms:modified xsi:type="dcterms:W3CDTF">2015-10-02T23:46:00Z</dcterms:modified>
</cp:coreProperties>
</file>