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64" r:id="rId10"/>
    <p:sldId id="277" r:id="rId11"/>
    <p:sldId id="27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1638" autoAdjust="0"/>
  </p:normalViewPr>
  <p:slideViewPr>
    <p:cSldViewPr snapToGrid="0" snapToObjects="1">
      <p:cViewPr varScale="1">
        <p:scale>
          <a:sx n="82" d="100"/>
          <a:sy n="82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9CB61-2DEA-4517-A987-AB225A19527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88C0-0A62-4E52-9821-76D6869F313E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2595-7B31-4117-8085-05F09E43AD0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248-B266-49D2-85E8-2F0F7F2E1C16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1CA78-EF42-49DA-B1BC-E88C07BA5961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22FE-60EE-4D9A-9374-8DAA1CE49218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31BF-DE6D-40FE-873C-B3EA788CC21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1A3B-79DC-4968-A99F-0815B05292E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39CC-C161-4DE6-8CA4-37828BB976AD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73D84-F863-4EEF-8D47-14C23CFB4A2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CE153-30F2-4103-8692-C979032A9042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29560A7-9765-403C-8C2C-3F4CCC292F8A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pprojects.wordpress.com/2013/11/29/using-python-and-raspberry-pi-to-communicate-with-lego-mindstorms-e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MINDSTORMS and Raspberry Pi IR Light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</a:t>
            </a:r>
            <a:r>
              <a:rPr lang="en-US" dirty="0" err="1" smtClean="0"/>
              <a:t>RPi</a:t>
            </a:r>
            <a:r>
              <a:rPr lang="en-US" dirty="0" smtClean="0"/>
              <a:t> code you made </a:t>
            </a:r>
            <a:r>
              <a:rPr lang="en-US" dirty="0"/>
              <a:t>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EV3 code you made 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Change the LED’s Color Using the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You will need to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ONE_OF_THE_BUTTONS_NAME")</a:t>
            </a:r>
            <a:r>
              <a:rPr lang="en-US" sz="1600" dirty="0" smtClean="0"/>
              <a:t> </a:t>
            </a:r>
            <a:r>
              <a:rPr lang="en-US" sz="1800" i="0" dirty="0" smtClean="0"/>
              <a:t>in python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2: Change the LED’s Colors At Different Rates Using the Ultrasonic Sensor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2329668"/>
            <a:ext cx="8451850" cy="2940027"/>
          </a:xfrm>
        </p:spPr>
      </p:pic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 smtClean="0">
                <a:hlinkClick r:id="rId3"/>
              </a:rPr>
              <a:t>Carmasaic</a:t>
            </a:r>
            <a:r>
              <a:rPr lang="en-US" sz="1800" u="sng" dirty="0" smtClean="0"/>
              <a:t> for the IR remote </a:t>
            </a:r>
            <a:r>
              <a:rPr lang="en-US" sz="1800" u="sng" dirty="0" err="1" smtClean="0"/>
              <a:t>recoder</a:t>
            </a:r>
            <a:r>
              <a:rPr lang="en-US" sz="1800" u="sng" dirty="0" smtClean="0"/>
              <a:t> </a:t>
            </a:r>
            <a:r>
              <a:rPr lang="en-US" sz="1800" dirty="0" smtClean="0"/>
              <a:t>&amp; </a:t>
            </a:r>
            <a:r>
              <a:rPr lang="en-US" sz="1800" dirty="0" smtClean="0">
                <a:hlinkClick r:id="rId4"/>
              </a:rPr>
              <a:t> </a:t>
            </a:r>
            <a:r>
              <a:rPr lang="en-US" sz="1800" dirty="0" err="1" smtClean="0">
                <a:hlinkClick r:id="rId4"/>
              </a:rPr>
              <a:t>gipprojects</a:t>
            </a:r>
            <a:r>
              <a:rPr lang="en-US" sz="1800" dirty="0" smtClean="0"/>
              <a:t> for the code to connect a Raspberry Pi to an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 Raspberry Pi to control a string of LED lights using an IR sensor</a:t>
            </a:r>
          </a:p>
          <a:p>
            <a:r>
              <a:rPr lang="en-US" dirty="0"/>
              <a:t>L</a:t>
            </a:r>
            <a:r>
              <a:rPr lang="en-US" dirty="0" smtClean="0"/>
              <a:t>earn how to make the EV3 communicate with a Raspberry Pi</a:t>
            </a:r>
          </a:p>
          <a:p>
            <a:r>
              <a:rPr lang="en-US" dirty="0"/>
              <a:t>L</a:t>
            </a:r>
            <a:r>
              <a:rPr lang="en-US" dirty="0" smtClean="0"/>
              <a:t>earn to use an IR sensor and IR LED to emulate remote signals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Messaging</a:t>
            </a:r>
          </a:p>
          <a:p>
            <a:pPr lvl="1"/>
            <a:r>
              <a:rPr lang="en-US" dirty="0" smtClean="0"/>
              <a:t>Must have done EV3 Raspberry PI Communicator lesson on EV3Lessons.com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r>
              <a:rPr lang="en-US" dirty="0" smtClean="0"/>
              <a:t>IR Sensor (for the Raspberry Pi)</a:t>
            </a:r>
          </a:p>
          <a:p>
            <a:r>
              <a:rPr lang="en-US" dirty="0"/>
              <a:t>IR LED </a:t>
            </a:r>
            <a:r>
              <a:rPr lang="en-US" dirty="0" smtClean="0"/>
              <a:t>(for the Raspberry Pi)</a:t>
            </a:r>
          </a:p>
          <a:p>
            <a:r>
              <a:rPr lang="en-US" dirty="0" smtClean="0"/>
              <a:t>LED Strip with IR </a:t>
            </a:r>
            <a:r>
              <a:rPr lang="en-US" dirty="0"/>
              <a:t>receiver and remote </a:t>
            </a:r>
            <a:endParaRPr lang="en-US" dirty="0" smtClean="0"/>
          </a:p>
          <a:p>
            <a:pPr lvl="1"/>
            <a:r>
              <a:rPr lang="en-US" dirty="0" smtClean="0"/>
              <a:t>E.g. Intertek </a:t>
            </a:r>
            <a:r>
              <a:rPr lang="en-US" dirty="0"/>
              <a:t>flexible lighting </a:t>
            </a:r>
            <a:r>
              <a:rPr lang="en-US" dirty="0" smtClean="0"/>
              <a:t>strips</a:t>
            </a:r>
          </a:p>
          <a:p>
            <a:r>
              <a:rPr lang="en-US" dirty="0" smtClean="0"/>
              <a:t>GPIO </a:t>
            </a:r>
            <a:r>
              <a:rPr lang="en-US" dirty="0"/>
              <a:t>compatible wires </a:t>
            </a:r>
            <a:r>
              <a:rPr lang="en-US" dirty="0" smtClean="0"/>
              <a:t>(for Raspberry Pi)</a:t>
            </a:r>
          </a:p>
          <a:p>
            <a:r>
              <a:rPr lang="en-US" dirty="0" smtClean="0"/>
              <a:t>Breadboard (optional)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Setup the IR sensor and IR LED on the GPIO (see next slide). </a:t>
            </a:r>
          </a:p>
          <a:p>
            <a:pPr lvl="1"/>
            <a:r>
              <a:rPr lang="en-US" dirty="0" smtClean="0"/>
              <a:t>Make sure you arrange the wires correctly based on the sensor you own. (You can use a volt meter to arrange the wires correctly – to identify ground, voltage and ground)</a:t>
            </a:r>
          </a:p>
          <a:p>
            <a:r>
              <a:rPr lang="en-US" dirty="0" smtClean="0"/>
              <a:t>Install packages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Make sure you have completed all the steps in the EV3-RPi Communicator Lesson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IR LED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based on IR sensor available on </a:t>
            </a:r>
            <a:r>
              <a:rPr lang="en-US" dirty="0" err="1" smtClean="0"/>
              <a:t>Adafruit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Product 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Edit System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these lines at the end to make LIRC start up on boot and set the IR sensor pin to Pin-18 and IR LED pin(for later) to 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en-US" dirty="0"/>
              <a:t>Now we need to edit the LIRC hardware configuration file. Open it </a:t>
            </a:r>
            <a:r>
              <a:rPr lang="en-US" dirty="0" smtClean="0"/>
              <a:t>using: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en-US" dirty="0"/>
              <a:t>Change the following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en-US" dirty="0"/>
              <a:t>add the following line to the file: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Reboot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Record All Remote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make sure you setup the IR sensor correctly, use: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mode2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-d /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dev/lirc0 </a:t>
            </a:r>
            <a:r>
              <a:rPr lang="en-US" dirty="0"/>
              <a:t>(press buttons on a </a:t>
            </a:r>
            <a:r>
              <a:rPr lang="en-US" dirty="0" smtClean="0"/>
              <a:t>remote to get the readings)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</a:t>
            </a:r>
            <a:r>
              <a:rPr lang="en-US" dirty="0" smtClean="0"/>
              <a:t>all the </a:t>
            </a:r>
            <a:r>
              <a:rPr lang="en-US" dirty="0"/>
              <a:t>buttons to </a:t>
            </a:r>
            <a:r>
              <a:rPr lang="en-US" dirty="0" smtClean="0"/>
              <a:t>the </a:t>
            </a:r>
            <a:r>
              <a:rPr lang="en-US" dirty="0"/>
              <a:t>raspberry </a:t>
            </a:r>
            <a:r>
              <a:rPr lang="en-US" dirty="0" smtClean="0"/>
              <a:t>pi: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-d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/dev/lirc0 ~/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-- It </a:t>
            </a:r>
            <a:r>
              <a:rPr lang="en-US" dirty="0"/>
              <a:t>will take you through some detailed instructions.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   Find </a:t>
            </a:r>
            <a:r>
              <a:rPr lang="en-US" dirty="0"/>
              <a:t>the line that says  "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and change it to "name remote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the new </a:t>
            </a:r>
            <a:r>
              <a:rPr lang="en-US" dirty="0" smtClean="0"/>
              <a:t>configuration -- 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Start </a:t>
            </a:r>
            <a:r>
              <a:rPr lang="en-US" altLang="en-US" dirty="0">
                <a:solidFill>
                  <a:srgbClr val="333333"/>
                </a:solidFill>
                <a:latin typeface="Monaco"/>
              </a:rPr>
              <a:t>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test the </a:t>
            </a:r>
            <a:r>
              <a:rPr lang="en-US" dirty="0" smtClean="0"/>
              <a:t>configuration run the </a:t>
            </a:r>
            <a:r>
              <a:rPr lang="en-US" dirty="0" err="1" smtClean="0"/>
              <a:t>commmand</a:t>
            </a:r>
            <a:r>
              <a:rPr lang="en-US" dirty="0" smtClean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press a button on the remote, you will get the name of the button.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Send IR signals with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 the IR Led to the GPIO (See image on right)</a:t>
            </a:r>
          </a:p>
          <a:p>
            <a:r>
              <a:rPr lang="en-US" sz="1600" dirty="0" smtClean="0"/>
              <a:t>To send an IR </a:t>
            </a:r>
            <a:r>
              <a:rPr lang="en-US" sz="1600" dirty="0"/>
              <a:t>signal </a:t>
            </a:r>
            <a:r>
              <a:rPr lang="en-US" sz="1600" dirty="0" smtClean="0"/>
              <a:t>use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     </a:t>
            </a:r>
          </a:p>
          <a:p>
            <a:pPr lvl="3"/>
            <a:r>
              <a:rPr lang="en-US" sz="1400" dirty="0" smtClean="0">
                <a:cs typeface="Courier New" panose="02070309020205020404" pitchFamily="49" charset="0"/>
              </a:rPr>
              <a:t>We 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400" dirty="0" smtClean="0">
                <a:cs typeface="Courier New" panose="02070309020205020404" pitchFamily="49" charset="0"/>
              </a:rPr>
              <a:t>to only sent the light signal once</a:t>
            </a:r>
          </a:p>
          <a:p>
            <a:r>
              <a:rPr lang="en-US" sz="1600" dirty="0" smtClean="0"/>
              <a:t>Now </a:t>
            </a:r>
            <a:r>
              <a:rPr lang="en-US" sz="1600" dirty="0"/>
              <a:t>in python you can send a signal using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i="0" dirty="0" smtClean="0">
                <a:cs typeface="Courier New" panose="02070309020205020404" pitchFamily="49" charset="0"/>
              </a:rPr>
              <a:t>Replace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en-US" sz="1600" i="0" dirty="0" smtClean="0">
                <a:cs typeface="Courier New" panose="02070309020205020404" pitchFamily="49" charset="0"/>
              </a:rPr>
              <a:t>with one of the names you assigned to a button in step 3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In a terminal you can use </a:t>
            </a:r>
          </a:p>
          <a:p>
            <a:pPr lvl="1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ONE_OF_THE_BUTTONS_NAME</a:t>
            </a:r>
            <a:endParaRPr lang="en-US" sz="1600" i="1" dirty="0" smtClean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Bluetooth EV3 to Pi (If you are not already connected)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4108</TotalTime>
  <Words>948</Words>
  <Application>Microsoft Office PowerPoint</Application>
  <PresentationFormat>On-screen Show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and Raspberry Pi IR Light controller</vt:lpstr>
      <vt:lpstr>Objectives</vt:lpstr>
      <vt:lpstr>Materials</vt:lpstr>
      <vt:lpstr>Step 1: Pi Setup</vt:lpstr>
      <vt:lpstr>GPIO Setup</vt:lpstr>
      <vt:lpstr>Step 2: Edit System Files</vt:lpstr>
      <vt:lpstr>Step 3: Record All Remote Buttons</vt:lpstr>
      <vt:lpstr>Step 4: Send IR signals with Pi</vt:lpstr>
      <vt:lpstr>Step 5: Bluetooth EV3 to Pi (If you are not already connected)</vt:lpstr>
      <vt:lpstr>Step 6: Base Code </vt:lpstr>
      <vt:lpstr>Challenge 1: Change the LED’s Color Using the EV3</vt:lpstr>
      <vt:lpstr>Challenge 2: Change the LED’s Colors At Different Rates Using the Ultrasonic Sensor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74</cp:revision>
  <cp:lastPrinted>2016-01-20T22:55:27Z</cp:lastPrinted>
  <dcterms:created xsi:type="dcterms:W3CDTF">2016-01-20T18:24:43Z</dcterms:created>
  <dcterms:modified xsi:type="dcterms:W3CDTF">2016-02-04T19:41:34Z</dcterms:modified>
</cp:coreProperties>
</file>