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38"/>
  </p:normalViewPr>
  <p:slideViewPr>
    <p:cSldViewPr snapToGrid="0" snapToObjects="1">
      <p:cViewPr>
        <p:scale>
          <a:sx n="93" d="100"/>
          <a:sy n="93" d="100"/>
        </p:scale>
        <p:origin x="185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25" y="3297658"/>
            <a:ext cx="8017477" cy="91104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551" y="4446449"/>
            <a:ext cx="7543800" cy="4889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CF52-0925-2547-8DD1-56062ED378CC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358" y="6272819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8450"/>
            <a:ext cx="8371059" cy="28461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 userDrawn="1"/>
        </p:nvSpPr>
        <p:spPr>
          <a:xfrm>
            <a:off x="905744" y="5680860"/>
            <a:ext cx="7543800" cy="4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RESEARCH PROJECT LESSONS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BCBB-5BD5-6147-8DD8-37FC601A81B4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3D87-13ED-BA40-9CD5-F9989081E091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D5AC-688C-954B-B5EC-73EEE42FB103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537-2B83-E04E-AF06-D2C31CAF4630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083" y="286604"/>
            <a:ext cx="8541834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083" y="1845734"/>
            <a:ext cx="4225197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845736"/>
            <a:ext cx="4179477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6A73-74E9-5F41-A0C6-B5BD56A03507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9150-E4DA-974B-868F-BECC03669E6B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36C1-5310-E048-9F71-4AD35E4ECB0E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E129-F47D-AB47-B2E5-49EDD32BA4D8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4E0D22B-CB3C-484F-9BD2-5A3DD0134A3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9328-D90E-D348-BAF2-E30E4AEA0469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3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rgbClr val="652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739" y="286604"/>
            <a:ext cx="868154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39" y="1845734"/>
            <a:ext cx="86815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335AD2-DA9E-B347-B26E-4A9D4805EE7F}" type="datetime1">
              <a:rPr lang="en-US" smtClean="0"/>
              <a:t>8/26/17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-1" y="6273337"/>
            <a:ext cx="9144001" cy="65999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Background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4043 BAYOU BUILDERS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8/18/2017)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81" y="4935360"/>
            <a:ext cx="988540" cy="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/>
              <a:t>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853552"/>
            <a:ext cx="4331451" cy="44785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smtClean="0"/>
              <a:t>COMING SOON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8/24/2017)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3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8681544" cy="4023360"/>
          </a:xfrm>
        </p:spPr>
        <p:txBody>
          <a:bodyPr>
            <a:normAutofit/>
          </a:bodyPr>
          <a:lstStyle/>
          <a:p>
            <a:r>
              <a:rPr lang="en-US" dirty="0"/>
              <a:t>This lesson was written by </a:t>
            </a:r>
            <a:r>
              <a:rPr lang="en-US" dirty="0" smtClean="0"/>
              <a:t>the Bayou Builders, </a:t>
            </a:r>
            <a:r>
              <a:rPr lang="en-US" dirty="0" smtClean="0"/>
              <a:t>with some edits by EV3Lessons</a:t>
            </a:r>
          </a:p>
          <a:p>
            <a:r>
              <a:rPr lang="en-US" dirty="0" smtClean="0"/>
              <a:t>More </a:t>
            </a:r>
            <a:r>
              <a:rPr lang="en-US" dirty="0" smtClean="0"/>
              <a:t>lessons available at www.ev3lesssons.com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2017, EV3Lessons.com (Last Edit 8/24/2017)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241739" y="3890368"/>
            <a:ext cx="8620008" cy="2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993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62</Words>
  <Application>Microsoft Macintosh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Doing Background Research</vt:lpstr>
      <vt:lpstr>About Us</vt:lpstr>
      <vt:lpstr>Credits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24</cp:revision>
  <cp:lastPrinted>2017-08-26T14:01:24Z</cp:lastPrinted>
  <dcterms:created xsi:type="dcterms:W3CDTF">2017-08-13T17:46:18Z</dcterms:created>
  <dcterms:modified xsi:type="dcterms:W3CDTF">2017-08-26T14:52:10Z</dcterms:modified>
</cp:coreProperties>
</file>