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38"/>
  </p:normalViewPr>
  <p:slideViewPr>
    <p:cSldViewPr snapToGrid="0" snapToObjects="1">
      <p:cViewPr>
        <p:scale>
          <a:sx n="104" d="100"/>
          <a:sy n="104" d="100"/>
        </p:scale>
        <p:origin x="153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F52-0925-2547-8DD1-56062ED378CC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CBB-5BD5-6147-8DD8-37FC601A81B4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3D87-13ED-BA40-9CD5-F9989081E091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5AC-688C-954B-B5EC-73EEE42FB103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537-2B83-E04E-AF06-D2C31CAF4630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A73-74E9-5F41-A0C6-B5BD56A03507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9150-E4DA-974B-868F-BECC03669E6B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36C1-5310-E048-9F71-4AD35E4ECB0E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E129-F47D-AB47-B2E5-49EDD32BA4D8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0D22B-CB3C-484F-9BD2-5A3DD0134A3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28-D90E-D348-BAF2-E30E4AEA046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335AD2-DA9E-B347-B26E-4A9D4805EE7F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Not the Droids YOU ARE LOOKING 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/>
              <a:t>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853552"/>
            <a:ext cx="4331451" cy="44785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 Middle school team from Garrett County, Maryland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 13 years in FIRST LEGO League (including competing in International Tournaments)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</a:t>
            </a:r>
            <a:r>
              <a:rPr lang="en-US" sz="1600" dirty="0" smtClean="0"/>
              <a:t>First place 2013 Global </a:t>
            </a:r>
            <a:r>
              <a:rPr lang="en-US" sz="1600" dirty="0"/>
              <a:t>Innovation </a:t>
            </a:r>
            <a:r>
              <a:rPr lang="en-US" sz="1600" dirty="0" smtClean="0"/>
              <a:t>Award for the </a:t>
            </a:r>
            <a:r>
              <a:rPr lang="en-US" sz="1600" dirty="0"/>
              <a:t>Gramma </a:t>
            </a:r>
            <a:r>
              <a:rPr lang="en-US" sz="1600" dirty="0" err="1" smtClean="0"/>
              <a:t>Jamma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 Top 20 GIA Semi-Finalist in 2017 for innovative solution, </a:t>
            </a:r>
            <a:r>
              <a:rPr lang="en-US" sz="1600" dirty="0" err="1" smtClean="0"/>
              <a:t>BeeHaven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 First Place Innovative Solution at Mountain State Invitational in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8/24/2017)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CD91645-228F-4215-BAD4-320E2B349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6" t="10395" r="4615" b="33732"/>
          <a:stretch/>
        </p:blipFill>
        <p:spPr>
          <a:xfrm>
            <a:off x="4573190" y="4603515"/>
            <a:ext cx="4305567" cy="160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009" b="1537"/>
          <a:stretch/>
        </p:blipFill>
        <p:spPr>
          <a:xfrm>
            <a:off x="4573189" y="1888508"/>
            <a:ext cx="4347343" cy="25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8681544" cy="4023360"/>
          </a:xfrm>
        </p:spPr>
        <p:txBody>
          <a:bodyPr>
            <a:normAutofit/>
          </a:bodyPr>
          <a:lstStyle/>
          <a:p>
            <a:r>
              <a:rPr lang="en-US" dirty="0"/>
              <a:t>This lesson was written by Team 3659 NeXT </a:t>
            </a:r>
            <a:r>
              <a:rPr lang="en-US" dirty="0" smtClean="0"/>
              <a:t>GEN, with some edits by EV3Lessons</a:t>
            </a:r>
          </a:p>
          <a:p>
            <a:r>
              <a:rPr lang="en-US" dirty="0" smtClean="0"/>
              <a:t>You can </a:t>
            </a:r>
            <a:r>
              <a:rPr lang="en-US" dirty="0"/>
              <a:t>contact Team 3659 NeXT GEN through </a:t>
            </a:r>
            <a:r>
              <a:rPr lang="en-US" dirty="0" smtClean="0"/>
              <a:t>their Facebook page: </a:t>
            </a:r>
            <a:r>
              <a:rPr lang="en-US" dirty="0"/>
              <a:t>Garrett County </a:t>
            </a:r>
            <a:r>
              <a:rPr lang="en-US" dirty="0" smtClean="0"/>
              <a:t>FIRST LEGO </a:t>
            </a:r>
            <a:r>
              <a:rPr lang="en-US" dirty="0"/>
              <a:t>League Team 3659. </a:t>
            </a:r>
            <a:endParaRPr lang="en-US" dirty="0" smtClean="0"/>
          </a:p>
          <a:p>
            <a:r>
              <a:rPr lang="en-US" dirty="0" smtClean="0"/>
              <a:t>More lessons available at www.ev3lesssons.com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8/24/2017)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241739" y="3890368"/>
            <a:ext cx="8620008" cy="20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680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152</Words>
  <Application>Microsoft Macintosh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Sharing</vt:lpstr>
      <vt:lpstr>Coming Soon</vt:lpstr>
      <vt:lpstr>About Us</vt:lpstr>
      <vt:lpstr>Credits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25</cp:revision>
  <cp:lastPrinted>2017-08-26T14:02:33Z</cp:lastPrinted>
  <dcterms:created xsi:type="dcterms:W3CDTF">2017-08-13T17:46:18Z</dcterms:created>
  <dcterms:modified xsi:type="dcterms:W3CDTF">2017-08-26T14:54:13Z</dcterms:modified>
</cp:coreProperties>
</file>