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8" r:id="rId10"/>
    <p:sldId id="286" r:id="rId11"/>
    <p:sldId id="292" r:id="rId12"/>
    <p:sldId id="29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BA76-F9A3-45A7-B15A-35533B784DB9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463-EC5F-4193-A95C-13B7117E88C4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049E-2690-48AD-818D-55875D4BFB9C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352E-5378-4D21-ACD4-3885F6C4E706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DD3-8CF3-4571-B785-0E4CBC1D041D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B991-D7C6-408F-9A99-71CD0168A82F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CBF8-603E-40F1-B1E2-D1CCA065F3E4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284F-8F2E-4C79-82D2-6DB21D2AFA0E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254-C2C4-4FC4-AE3A-D44636AC8CFA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4FEA-547F-4308-9902-059BB02F8EBB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AA47-6AB7-49A8-A347-5C4050E5A36F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338C-90E2-4652-BA05-5C380E8D4026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84D2-7151-48D8-A312-C42382CC87F7}" type="datetime1">
              <a:rPr lang="en-US" smtClean="0"/>
              <a:t>11/12/2015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E48-0316-4DE6-908E-EE2F6C4392DC}" type="datetime1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139E-44CB-437F-BF30-F8AA16F99711}" type="datetime1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01FB-9F75-49C3-85B5-4D42FE0827AD}" type="datetime1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71226B9-8DE1-4A49-BA80-CC2B2F07E42D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esarobotworks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5252598"/>
            <a:ext cx="3501244" cy="48409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Droids </a:t>
            </a:r>
            <a:r>
              <a:rPr lang="en-US" smtClean="0">
                <a:solidFill>
                  <a:schemeClr val="tx1"/>
                </a:solidFill>
              </a:rPr>
              <a:t>Robotics and Mesa </a:t>
            </a:r>
            <a:r>
              <a:rPr lang="en-US" dirty="0" smtClean="0">
                <a:solidFill>
                  <a:schemeClr val="tx1"/>
                </a:solidFill>
              </a:rPr>
              <a:t>Robles </a:t>
            </a:r>
            <a:r>
              <a:rPr lang="en-US" dirty="0" err="1" smtClean="0">
                <a:solidFill>
                  <a:schemeClr val="tx1"/>
                </a:solidFill>
              </a:rPr>
              <a:t>Robotworks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Ramping Up Speed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527107"/>
            <a:ext cx="5273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41" y="635318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1" y="5235232"/>
            <a:ext cx="836675" cy="83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3" y="5611190"/>
            <a:ext cx="882624" cy="8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4" y="2181628"/>
            <a:ext cx="6183898" cy="38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is ramping up?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Ans. Ramping up is starting slow and getting gradually faster.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Why should you bother?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Ans. Ramping up can reduce sudden jerk in robot movement.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Think about what else you might be able to use a timer block for.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This tutorial </a:t>
            </a:r>
            <a:r>
              <a:rPr lang="en-US" dirty="0"/>
              <a:t>was created </a:t>
            </a:r>
            <a:r>
              <a:rPr lang="en-US" dirty="0" smtClean="0"/>
              <a:t>by Mesa Robles </a:t>
            </a:r>
            <a:r>
              <a:rPr lang="en-US" dirty="0" err="1" smtClean="0"/>
              <a:t>Robotworks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mesarobotworks@gmail.com</a:t>
            </a:r>
            <a:r>
              <a:rPr lang="en-US" dirty="0" smtClean="0"/>
              <a:t>)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Droids Robotics added content to complement the original lesson (team@droidsrobotics.org)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Learn what ramp up means</a:t>
            </a:r>
          </a:p>
          <a:p>
            <a:pPr marL="457200" indent="-457200">
              <a:buAutoNum type="arabicPeriod"/>
            </a:pPr>
            <a:r>
              <a:rPr lang="en-US" dirty="0" smtClean="0"/>
              <a:t>Learn how and when to use ramp up</a:t>
            </a:r>
          </a:p>
          <a:p>
            <a:pPr marL="457200" indent="-457200">
              <a:buAutoNum type="arabicPeriod"/>
            </a:pPr>
            <a:r>
              <a:rPr lang="en-US" dirty="0" smtClean="0"/>
              <a:t>Learn how to use the Timer Block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Prerequisites: Data Wires, My Blocks with Inputs &amp;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Why Ramp 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rampu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66924" y="2220008"/>
            <a:ext cx="3926771" cy="2516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4163" y="186528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Ramping up speed is very helpful when running </a:t>
            </a:r>
            <a:r>
              <a:rPr lang="en-US" sz="2400" dirty="0" smtClean="0"/>
              <a:t>fast-paced programs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Usually, if the robot starts up with high speed, then there would be a small jolt in the beginning. The jolt may change the position of the robot.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the ramp up, it would start up slowly and increase speed over </a:t>
            </a:r>
            <a:r>
              <a:rPr lang="en-US" sz="2400" dirty="0" smtClean="0"/>
              <a:t>time</a:t>
            </a:r>
            <a:r>
              <a:rPr lang="en-US" sz="2400" dirty="0"/>
              <a:t> </a:t>
            </a:r>
            <a:r>
              <a:rPr lang="en-US" sz="2400" dirty="0" smtClean="0"/>
              <a:t>(see video on the right)</a:t>
            </a:r>
          </a:p>
        </p:txBody>
      </p:sp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Tool: Timer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16" y="2164080"/>
            <a:ext cx="6493578" cy="3992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timer block is used to count time</a:t>
            </a:r>
          </a:p>
          <a:p>
            <a:r>
              <a:rPr lang="en-US" dirty="0" smtClean="0"/>
              <a:t>It is found in the Yellow (sensor tab) in the EV3 Software.</a:t>
            </a:r>
          </a:p>
          <a:p>
            <a:r>
              <a:rPr lang="en-US" dirty="0" smtClean="0"/>
              <a:t>Multiple timers are available </a:t>
            </a:r>
            <a:r>
              <a:rPr lang="en-US" dirty="0"/>
              <a:t>(up to 8 timers)</a:t>
            </a:r>
            <a:endParaRPr lang="en-US" dirty="0" smtClean="0"/>
          </a:p>
          <a:p>
            <a:r>
              <a:rPr lang="en-US" dirty="0" smtClean="0"/>
              <a:t>You can use the block to reset a specific timer back to 0 seconds</a:t>
            </a:r>
          </a:p>
          <a:p>
            <a:r>
              <a:rPr lang="en-US" dirty="0" smtClean="0"/>
              <a:t>You can use the block to output the time since reset…</a:t>
            </a:r>
          </a:p>
          <a:p>
            <a:r>
              <a:rPr lang="en-US" dirty="0" smtClean="0"/>
              <a:t>If you are an FLL team, you can use timers to track time or for the ramp up code in this lesson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0328" r="52241" b="39469"/>
          <a:stretch/>
        </p:blipFill>
        <p:spPr>
          <a:xfrm>
            <a:off x="7689080" y="4439841"/>
            <a:ext cx="1169169" cy="894070"/>
          </a:xfrm>
          <a:prstGeom prst="rect">
            <a:avLst/>
          </a:prstGeom>
        </p:spPr>
      </p:pic>
      <p:pic>
        <p:nvPicPr>
          <p:cNvPr id="7" name="Picture 6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30418" r="76081" b="40928"/>
          <a:stretch/>
        </p:blipFill>
        <p:spPr>
          <a:xfrm>
            <a:off x="7689081" y="3460815"/>
            <a:ext cx="932688" cy="908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0093" y="5419765"/>
            <a:ext cx="7933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Timer </a:t>
            </a:r>
            <a:r>
              <a:rPr lang="en-US" sz="1200" dirty="0"/>
              <a:t>#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5789097"/>
            <a:ext cx="10972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Elapsed time for that timer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8" idx="3"/>
            <a:endCxn id="6" idx="2"/>
          </p:cNvCxnSpPr>
          <p:nvPr/>
        </p:nvCxnSpPr>
        <p:spPr>
          <a:xfrm flipV="1">
            <a:off x="7753481" y="5333911"/>
            <a:ext cx="520184" cy="2243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</p:cNvCxnSpPr>
          <p:nvPr/>
        </p:nvCxnSpPr>
        <p:spPr>
          <a:xfrm flipV="1">
            <a:off x="8412480" y="5322773"/>
            <a:ext cx="69132" cy="6971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6885194" y="3879542"/>
            <a:ext cx="868287" cy="375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6" idx="1"/>
          </p:cNvCxnSpPr>
          <p:nvPr/>
        </p:nvCxnSpPr>
        <p:spPr>
          <a:xfrm>
            <a:off x="6817482" y="4671693"/>
            <a:ext cx="871598" cy="215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in 4 Easy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Reset timer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In a loop, read the number of seconds passed and multiply the power by 20.  </a:t>
            </a:r>
          </a:p>
          <a:p>
            <a:pPr marL="0" indent="0">
              <a:buNone/>
            </a:pPr>
            <a:r>
              <a:rPr lang="en-US" dirty="0" smtClean="0"/>
              <a:t>3. Still in the loop, </a:t>
            </a:r>
            <a:r>
              <a:rPr lang="en-US" dirty="0"/>
              <a:t>t</a:t>
            </a:r>
            <a:r>
              <a:rPr lang="en-US" dirty="0" smtClean="0"/>
              <a:t>ake the result of the multiplication and connect it to the move block.</a:t>
            </a:r>
          </a:p>
          <a:p>
            <a:pPr marL="0" indent="0">
              <a:buNone/>
            </a:pPr>
            <a:r>
              <a:rPr lang="en-US" dirty="0" smtClean="0"/>
              <a:t>4. Repeat the Loop for 5 seconds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8" y="542299"/>
            <a:ext cx="8190347" cy="797468"/>
          </a:xfrm>
          <a:noFill/>
        </p:spPr>
        <p:txBody>
          <a:bodyPr>
            <a:noAutofit/>
          </a:bodyPr>
          <a:lstStyle/>
          <a:p>
            <a:r>
              <a:rPr lang="en-US" sz="3600" dirty="0" smtClean="0"/>
              <a:t>Base Ramp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2" y="2175847"/>
            <a:ext cx="8818368" cy="33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Ramp Up Challenge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Screen Shot 2015-03-28 at 6.01.2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2008415"/>
            <a:ext cx="2593325" cy="2380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1674" y="2143561"/>
            <a:ext cx="5437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Step 1: Can you now make a ramp up program that takes 2 inputs (total duration of ramp up and how much you want the motor to ramp up per second)?  Create a My Block.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Step 2: Ramp up your robot, then move until a black line.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58610" y="4580878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16784" y="553153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6784" y="5024761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4982" y="5100596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97962" y="5313660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011651"/>
            <a:ext cx="3568523" cy="1342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</a:t>
            </a:r>
            <a:r>
              <a:rPr lang="en-US" dirty="0"/>
              <a:t>M</a:t>
            </a:r>
            <a:r>
              <a:rPr lang="en-US" dirty="0" smtClean="0"/>
              <a:t>y Block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272" y="2133600"/>
            <a:ext cx="4946978" cy="3992563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>
                <a:solidFill>
                  <a:srgbClr val="00B0F0"/>
                </a:solidFill>
              </a:rPr>
              <a:t>Highlight all the </a:t>
            </a:r>
            <a:r>
              <a:rPr lang="en-US" dirty="0" smtClean="0">
                <a:solidFill>
                  <a:srgbClr val="00B0F0"/>
                </a:solidFill>
              </a:rPr>
              <a:t>blocks (without stop block) </a:t>
            </a:r>
            <a:r>
              <a:rPr lang="en-US" dirty="0">
                <a:solidFill>
                  <a:srgbClr val="00B0F0"/>
                </a:solidFill>
              </a:rPr>
              <a:t>then go to My Block Builder</a:t>
            </a:r>
          </a:p>
          <a:p>
            <a:pPr marL="457200" indent="-457200">
              <a:buFont typeface="+mj-lt"/>
              <a:buAutoNum type="alphaU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>
                <a:solidFill>
                  <a:srgbClr val="FF0000"/>
                </a:solidFill>
              </a:rPr>
              <a:t>2 inputs: one for </a:t>
            </a:r>
            <a:r>
              <a:rPr lang="en-US" dirty="0" smtClean="0">
                <a:solidFill>
                  <a:srgbClr val="FF0000"/>
                </a:solidFill>
              </a:rPr>
              <a:t>how quickly you want to ramp up </a:t>
            </a:r>
            <a:r>
              <a:rPr lang="en-US" dirty="0">
                <a:solidFill>
                  <a:srgbClr val="FF0000"/>
                </a:solidFill>
              </a:rPr>
              <a:t>and one for and </a:t>
            </a:r>
            <a:r>
              <a:rPr lang="en-US" dirty="0" smtClean="0">
                <a:solidFill>
                  <a:srgbClr val="FF0000"/>
                </a:solidFill>
              </a:rPr>
              <a:t>seconds </a:t>
            </a:r>
          </a:p>
          <a:p>
            <a:pPr marL="0" indent="0">
              <a:buNone/>
            </a:pPr>
            <a:r>
              <a:rPr lang="en-US" dirty="0"/>
              <a:t>Refer to the My Blocks with Inputs &amp; Outputs lesson if you need help setting up the My Block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 Shot 2015-03-28 at 6.01.2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3" y="3664876"/>
            <a:ext cx="2850776" cy="2616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99" y="4585820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493" y="2063734"/>
            <a:ext cx="2599765" cy="8624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A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Wire the My Block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6185871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6739"/>
          <a:stretch/>
        </p:blipFill>
        <p:spPr>
          <a:xfrm>
            <a:off x="100012" y="1784671"/>
            <a:ext cx="8943975" cy="2868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9529" y="3984358"/>
            <a:ext cx="229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how </a:t>
            </a:r>
            <a:r>
              <a:rPr lang="en-US" sz="1200" dirty="0" smtClean="0">
                <a:solidFill>
                  <a:srgbClr val="FF0000"/>
                </a:solidFill>
              </a:rPr>
              <a:t>quickly </a:t>
            </a:r>
            <a:r>
              <a:rPr lang="en-US" sz="1200" dirty="0">
                <a:solidFill>
                  <a:srgbClr val="FF0000"/>
                </a:solidFill>
              </a:rPr>
              <a:t>you want to ramp up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09482" y="4652682"/>
            <a:ext cx="18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Seconds to ramp up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481" y="5022823"/>
            <a:ext cx="778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Wire the</a:t>
            </a:r>
            <a:r>
              <a:rPr lang="en-US" dirty="0" smtClean="0">
                <a:solidFill>
                  <a:srgbClr val="FF0000"/>
                </a:solidFill>
              </a:rPr>
              <a:t> “How quickly </a:t>
            </a:r>
            <a:r>
              <a:rPr lang="en-US" dirty="0">
                <a:solidFill>
                  <a:srgbClr val="FF0000"/>
                </a:solidFill>
              </a:rPr>
              <a:t>you want to ramp </a:t>
            </a:r>
            <a:r>
              <a:rPr lang="en-US" dirty="0" smtClean="0">
                <a:solidFill>
                  <a:srgbClr val="FF0000"/>
                </a:solidFill>
              </a:rPr>
              <a:t>up”</a:t>
            </a:r>
            <a:r>
              <a:rPr lang="en-US" dirty="0" smtClean="0"/>
              <a:t> input to the Math Block and the </a:t>
            </a:r>
            <a:r>
              <a:rPr lang="en-US" dirty="0">
                <a:solidFill>
                  <a:srgbClr val="00B050"/>
                </a:solidFill>
              </a:rPr>
              <a:t>Seconds </a:t>
            </a:r>
            <a:r>
              <a:rPr lang="en-US" dirty="0" smtClean="0"/>
              <a:t>input to the Move Steering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3544</TotalTime>
  <Words>615</Words>
  <Application>Microsoft Office PowerPoint</Application>
  <PresentationFormat>On-screen Show (4:3)</PresentationFormat>
  <Paragraphs>89</Paragraphs>
  <Slides>13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Helvetica Neue</vt:lpstr>
      <vt:lpstr>Wingdings</vt:lpstr>
      <vt:lpstr>Spectrum</vt:lpstr>
      <vt:lpstr>Ramping Up Speed</vt:lpstr>
      <vt:lpstr>Lesson Objectives</vt:lpstr>
      <vt:lpstr>Why Ramp Up</vt:lpstr>
      <vt:lpstr>New Tool: Timer Block</vt:lpstr>
      <vt:lpstr>Ramp Up in 4 Easy Steps</vt:lpstr>
      <vt:lpstr>Base Ramp Up</vt:lpstr>
      <vt:lpstr>Ramp Up Challenge</vt:lpstr>
      <vt:lpstr>Making the My Block  </vt:lpstr>
      <vt:lpstr>Wire the My Block</vt:lpstr>
      <vt:lpstr>Challenge Solution</vt:lpstr>
      <vt:lpstr>Discussion Guide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Sanjay Seshan</cp:lastModifiedBy>
  <cp:revision>46</cp:revision>
  <dcterms:created xsi:type="dcterms:W3CDTF">2014-10-28T21:59:38Z</dcterms:created>
  <dcterms:modified xsi:type="dcterms:W3CDTF">2015-11-12T22:45:47Z</dcterms:modified>
</cp:coreProperties>
</file>