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OV" ContentType="video/quicktime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2"/>
    <p:restoredTop sz="94613"/>
  </p:normalViewPr>
  <p:slideViewPr>
    <p:cSldViewPr snapToGrid="0" snapToObjects="1">
      <p:cViewPr varScale="1">
        <p:scale>
          <a:sx n="92" d="100"/>
          <a:sy n="92" d="100"/>
        </p:scale>
        <p:origin x="184" y="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6CF-1555-1D40-B32B-373960898EAD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INTERMEDIATE </a:t>
            </a:r>
            <a:r>
              <a:rPr lang="en-US" sz="3600" dirty="0" smtClean="0"/>
              <a:t>EV3</a:t>
            </a:r>
            <a:r>
              <a:rPr lang="en-US" sz="3600" baseline="0" dirty="0" smtClean="0"/>
              <a:t> </a:t>
            </a:r>
            <a:r>
              <a:rPr lang="en-US" sz="3600" dirty="0" smtClean="0"/>
              <a:t>PROGRAMMING </a:t>
            </a:r>
            <a:r>
              <a:rPr lang="en-US" sz="3600" dirty="0" smtClean="0"/>
              <a:t>LESSON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B08E-D163-F84E-B47F-96D864FC914C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386-B3EA-2242-9C05-F9AD866BF283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D37C-D04F-9849-9160-6DBF9A29497A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FA43-8B8C-CB48-A218-A45083B9DE30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0501-F1F6-784F-86DE-F0BCB911038B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277E-5915-8B41-9552-6A68F14DA677}" type="datetime1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D12-51FE-D940-A3D9-562265950708}" type="datetime1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377-E77A-A84E-A99B-6F6C5360F4CD}" type="datetime1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45D9FC5-4221-7D4D-948A-30986378F756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0B9-40E8-BC42-8F08-8A35F05C7E83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646BA7-FB59-FC41-808B-8DB61A31CCC6}" type="datetime1">
              <a:rPr lang="en-US" smtClean="0"/>
              <a:t>11/17/15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&amp; OPTIMIZED </a:t>
            </a:r>
            <a:br>
              <a:rPr lang="en-US" dirty="0" smtClean="0"/>
            </a:br>
            <a:r>
              <a:rPr lang="en-US" dirty="0" smtClean="0"/>
              <a:t>ULTRASONIC WALL FOLLOW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use the ultrasonic sensor to follow walls</a:t>
            </a:r>
          </a:p>
          <a:p>
            <a:r>
              <a:rPr lang="en-US" dirty="0" smtClean="0"/>
              <a:t>Learn how to optimize code</a:t>
            </a:r>
          </a:p>
          <a:p>
            <a:endParaRPr lang="en-US" dirty="0"/>
          </a:p>
          <a:p>
            <a:r>
              <a:rPr lang="en-US" dirty="0" smtClean="0"/>
              <a:t>Prerequisites: Loops, Switches, Ultrasonic Sensor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Simple Wall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Challenge: </a:t>
            </a:r>
            <a:r>
              <a:rPr lang="en-US" dirty="0" smtClean="0"/>
              <a:t>Can you write a program to have a robot follow the wall (always staying 15cm away from the wall) using an ultrasonic sensor?</a:t>
            </a:r>
          </a:p>
          <a:p>
            <a:endParaRPr lang="en-US" dirty="0"/>
          </a:p>
          <a:p>
            <a:r>
              <a:rPr lang="en-US" b="1" dirty="0" smtClean="0"/>
              <a:t>STEP 1: </a:t>
            </a:r>
            <a:r>
              <a:rPr lang="en-US" dirty="0" smtClean="0"/>
              <a:t>In a Switch Block, turn Left or Right based on whether the robot is too close to the wall or too far from the wall</a:t>
            </a:r>
            <a:endParaRPr lang="en-US" dirty="0"/>
          </a:p>
          <a:p>
            <a:r>
              <a:rPr lang="en-US" b="1" dirty="0" smtClean="0"/>
              <a:t>STEP 2: </a:t>
            </a:r>
            <a:r>
              <a:rPr lang="en-US" dirty="0" smtClean="0"/>
              <a:t>Repeat everything in a loop that runs forever (you can change the exit condition of the loop if you wish)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Play the video to see how the robot should move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77530"/>
            <a:ext cx="6407558" cy="47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Optimizing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n-US" dirty="0" smtClean="0"/>
              <a:t>The code for the Simple Ultrasonic Wall Follow Challenge was slow and the robot wiggles back and forth a lot.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Challenge: </a:t>
            </a:r>
            <a:r>
              <a:rPr lang="en-US" dirty="0" smtClean="0"/>
              <a:t>For this next challenge, think about how you can improve the program so that the wall follower is smoother.</a:t>
            </a:r>
          </a:p>
          <a:p>
            <a:endParaRPr lang="en-US" dirty="0"/>
          </a:p>
          <a:p>
            <a:r>
              <a:rPr lang="en-US" dirty="0" smtClean="0"/>
              <a:t>Hint: Change the angle of the turns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83" y="4581709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Play the video to see how the robot should move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Do you notice any differences?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371600"/>
            <a:ext cx="5971473" cy="47463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from Droids Robotics.</a:t>
            </a:r>
          </a:p>
          <a:p>
            <a:r>
              <a:rPr lang="en-US" dirty="0" smtClean="0"/>
              <a:t>More lessons are available at www.ev3lessons.com</a:t>
            </a:r>
          </a:p>
          <a:p>
            <a:r>
              <a:rPr lang="en-US" dirty="0" smtClean="0"/>
              <a:t>Author’s Email: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146</TotalTime>
  <Words>274</Words>
  <Application>Microsoft Macintosh PowerPoint</Application>
  <PresentationFormat>On-screen Show (4:3)</PresentationFormat>
  <Paragraphs>36</Paragraphs>
  <Slides>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 Neue</vt:lpstr>
      <vt:lpstr>Arial</vt:lpstr>
      <vt:lpstr>intermediate</vt:lpstr>
      <vt:lpstr>SIMPLE &amp; OPTIMIZED  ULTRASONIC WALL FOLLOW</vt:lpstr>
      <vt:lpstr>Objectives</vt:lpstr>
      <vt:lpstr>Challenge 1: Simple Wall Follow</vt:lpstr>
      <vt:lpstr>Challenge 1 Solution</vt:lpstr>
      <vt:lpstr>Challenge 2: Optimizing the Code</vt:lpstr>
      <vt:lpstr>Challenge 2 Solution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Srinivasan Seshan</cp:lastModifiedBy>
  <cp:revision>8</cp:revision>
  <dcterms:created xsi:type="dcterms:W3CDTF">2015-11-17T22:44:14Z</dcterms:created>
  <dcterms:modified xsi:type="dcterms:W3CDTF">2015-11-18T01:11:10Z</dcterms:modified>
</cp:coreProperties>
</file>