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2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E5-57EB-453A-B4F7-0BA26CF23921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C916-BC49-4EED-B3F9-CDB39922F369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33B9-4137-4322-BF58-A4557F20475F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DA9-DD29-4526-AC24-54100EE5FACF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0DB-761E-42C0-87A8-2B5251AB936E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B23-816E-4C58-AD81-A9F02C98DAC6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655B-F590-4727-99F4-A3541F191D9A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2AB-6F50-4963-ABAF-5E7D363BE4E8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8446-B560-4A2D-B743-1230C4231A1C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1272-8ACC-49A0-81DF-0FEBDE77065D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5EF4-658D-454B-B8AB-AA9CF2930303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6F-82CC-47AC-9C4C-83F97120CAD8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C4B2-FEA3-4757-8E81-E60DE40589D2}" type="datetime1">
              <a:rPr lang="en-US" smtClean="0"/>
              <a:t>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D58-F797-4A67-9B4F-FA46CD64B1AD}" type="datetime1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1EA-60E7-4EFD-AF4C-58B10CA5F020}" type="datetime1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E726-6B5B-41ED-AA48-E9F3B57210C4}" type="datetime1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385738-D567-404F-924D-707B9098E8A9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POR: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Sistema de Menu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 EV3 AVANÇADO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/>
              <a:t>5</a:t>
            </a:r>
            <a:r>
              <a:rPr lang="en-US" dirty="0" smtClean="0"/>
              <a:t>/2/2015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5: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de Item de Menu</a:t>
            </a:r>
            <a:endParaRPr lang="en-US" dirty="0"/>
          </a:p>
        </p:txBody>
      </p:sp>
      <p:pic>
        <p:nvPicPr>
          <p:cNvPr id="6" name="Picture 5" descr="Screenshot 2014-12-17 23.33.1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8" y="3187448"/>
            <a:ext cx="8597900" cy="3479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48" y="1969894"/>
            <a:ext cx="8520901" cy="3703839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combinar</a:t>
            </a:r>
            <a:r>
              <a:rPr lang="en-US" sz="1400" dirty="0" smtClean="0"/>
              <a:t>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condição</a:t>
            </a:r>
            <a:r>
              <a:rPr lang="en-US" sz="1400" dirty="0" smtClean="0"/>
              <a:t> </a:t>
            </a:r>
            <a:r>
              <a:rPr lang="en-US" sz="1400" dirty="0" err="1" smtClean="0"/>
              <a:t>selecionado</a:t>
            </a:r>
            <a:r>
              <a:rPr lang="en-US" sz="1400" dirty="0" smtClean="0"/>
              <a:t> no </a:t>
            </a:r>
            <a:r>
              <a:rPr lang="en-US" sz="1400" dirty="0" err="1" smtClean="0"/>
              <a:t>modo</a:t>
            </a:r>
            <a:r>
              <a:rPr lang="en-US" sz="1400" dirty="0" smtClean="0"/>
              <a:t> </a:t>
            </a:r>
            <a:r>
              <a:rPr lang="en-US" sz="1400" dirty="0" err="1" smtClean="0"/>
              <a:t>numérico</a:t>
            </a:r>
            <a:r>
              <a:rPr lang="en-US" sz="1400" dirty="0" smtClean="0"/>
              <a:t> 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variável</a:t>
            </a:r>
            <a:r>
              <a:rPr lang="en-US" sz="1400" dirty="0" smtClean="0"/>
              <a:t> </a:t>
            </a:r>
            <a:r>
              <a:rPr lang="en-US" sz="1400" dirty="0" err="1" smtClean="0"/>
              <a:t>selecionado</a:t>
            </a:r>
            <a:r>
              <a:rPr lang="en-US" sz="1400" dirty="0" smtClean="0"/>
              <a:t> para </a:t>
            </a:r>
            <a:r>
              <a:rPr lang="en-US" sz="1400" dirty="0" err="1" smtClean="0"/>
              <a:t>ler</a:t>
            </a:r>
            <a:r>
              <a:rPr lang="en-US" sz="1400" dirty="0" smtClean="0"/>
              <a:t> e </a:t>
            </a:r>
            <a:r>
              <a:rPr lang="en-US" sz="1400" dirty="0" err="1" smtClean="0"/>
              <a:t>executar</a:t>
            </a:r>
            <a:r>
              <a:rPr lang="en-US" sz="1400" dirty="0" smtClean="0"/>
              <a:t> um menu de item de </a:t>
            </a:r>
            <a:r>
              <a:rPr lang="en-US" sz="1400" dirty="0" err="1" smtClean="0"/>
              <a:t>escolha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deveria</a:t>
            </a:r>
            <a:r>
              <a:rPr lang="en-US" sz="1400" dirty="0" smtClean="0"/>
              <a:t> </a:t>
            </a:r>
            <a:r>
              <a:rPr lang="en-US" sz="1400" dirty="0" err="1" smtClean="0"/>
              <a:t>selecionar</a:t>
            </a:r>
            <a:r>
              <a:rPr lang="en-US" sz="1400" dirty="0" smtClean="0"/>
              <a:t> </a:t>
            </a:r>
            <a:r>
              <a:rPr lang="en-US" sz="1400" dirty="0" err="1" smtClean="0"/>
              <a:t>apenas</a:t>
            </a:r>
            <a:r>
              <a:rPr lang="en-US" sz="1400" dirty="0" smtClean="0"/>
              <a:t> o </a:t>
            </a:r>
            <a:r>
              <a:rPr lang="en-US" sz="1400" dirty="0" err="1" smtClean="0"/>
              <a:t>bloco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condição</a:t>
            </a:r>
            <a:r>
              <a:rPr lang="en-US" sz="1400" dirty="0" smtClean="0"/>
              <a:t> e </a:t>
            </a:r>
            <a:r>
              <a:rPr lang="en-US" sz="1400" dirty="0" err="1" smtClean="0"/>
              <a:t>criar</a:t>
            </a:r>
            <a:r>
              <a:rPr lang="en-US" sz="1400" dirty="0" smtClean="0"/>
              <a:t> um Meu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chamado</a:t>
            </a:r>
            <a:r>
              <a:rPr lang="en-US" sz="1400" dirty="0" smtClean="0"/>
              <a:t> </a:t>
            </a:r>
            <a:r>
              <a:rPr lang="en-US" sz="1400" dirty="0" err="1" smtClean="0"/>
              <a:t>Run_Menu_Item</a:t>
            </a:r>
            <a:r>
              <a:rPr lang="en-US" sz="1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422030" y="3114110"/>
            <a:ext cx="2860431" cy="156966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Toque um código diferente baseado em qual menu foi escolhido (a entrada)</a:t>
            </a:r>
          </a:p>
          <a:p>
            <a:r>
              <a:rPr lang="pt-BR" sz="1600" dirty="0" smtClean="0"/>
              <a:t>Certifique de criar um caso padrão para manusear menus de escolhas inválidos.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88551" y="5048690"/>
            <a:ext cx="14184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Seu menu de escolha #3 vai aqui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93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: Sistema de 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163" y="1927981"/>
            <a:ext cx="8574087" cy="39925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combinar</a:t>
            </a:r>
            <a:r>
              <a:rPr lang="en-US" sz="2000" dirty="0" smtClean="0"/>
              <a:t> as </a:t>
            </a:r>
            <a:r>
              <a:rPr lang="en-US" sz="2000" dirty="0" err="1" smtClean="0"/>
              <a:t>etapas</a:t>
            </a:r>
            <a:r>
              <a:rPr lang="en-US" sz="2000" dirty="0" smtClean="0"/>
              <a:t> </a:t>
            </a:r>
            <a:r>
              <a:rPr lang="en-US" sz="2000" dirty="0" err="1" smtClean="0"/>
              <a:t>anteriores</a:t>
            </a:r>
            <a:r>
              <a:rPr lang="en-US" sz="2000" dirty="0" smtClean="0"/>
              <a:t> para </a:t>
            </a:r>
            <a:r>
              <a:rPr lang="en-US" sz="2000" dirty="0" err="1" smtClean="0"/>
              <a:t>criar</a:t>
            </a:r>
            <a:r>
              <a:rPr lang="en-US" sz="2000" dirty="0" smtClean="0"/>
              <a:t> um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de menu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deixa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selecionar</a:t>
            </a:r>
            <a:r>
              <a:rPr lang="en-US" sz="2000" dirty="0" smtClean="0"/>
              <a:t> de um menu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as </a:t>
            </a:r>
            <a:r>
              <a:rPr lang="en-US" sz="2000" dirty="0" err="1" smtClean="0"/>
              <a:t>setas</a:t>
            </a:r>
            <a:r>
              <a:rPr lang="en-US" sz="2000" dirty="0" smtClean="0"/>
              <a:t> de </a:t>
            </a:r>
            <a:r>
              <a:rPr lang="en-US" sz="2000" dirty="0" err="1" smtClean="0"/>
              <a:t>cima</a:t>
            </a:r>
            <a:r>
              <a:rPr lang="en-US" sz="2000" dirty="0" smtClean="0"/>
              <a:t> e </a:t>
            </a:r>
            <a:r>
              <a:rPr lang="en-US" sz="2000" dirty="0" err="1" smtClean="0"/>
              <a:t>baixo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/>
              <a:t>2</a:t>
            </a:r>
            <a:r>
              <a:rPr lang="en-US" dirty="0" smtClean="0"/>
              <a:t>/05/2015</a:t>
            </a:r>
            <a:endParaRPr lang="en-US" dirty="0"/>
          </a:p>
        </p:txBody>
      </p:sp>
      <p:pic>
        <p:nvPicPr>
          <p:cNvPr id="3" name="Picture 2" descr="Screenshot 2014-12-17 23.34.36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-1"/>
          <a:stretch/>
        </p:blipFill>
        <p:spPr>
          <a:xfrm>
            <a:off x="169218" y="2924390"/>
            <a:ext cx="8925635" cy="32543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84163" y="2596146"/>
            <a:ext cx="5401529" cy="132343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O objetivo dessa missão é criar um menu de sistema avançado que permite você exibir um menu e selecioná-lo a partir dele.</a:t>
            </a:r>
          </a:p>
          <a:p>
            <a:r>
              <a:rPr lang="pt-BR" sz="1000" dirty="0" smtClean="0"/>
              <a:t>Pseudocódigo:</a:t>
            </a:r>
          </a:p>
          <a:p>
            <a:pPr marL="342900" indent="-342900">
              <a:buAutoNum type="arabicPeriod"/>
            </a:pPr>
            <a:r>
              <a:rPr lang="pt-BR" sz="1000" dirty="0" smtClean="0"/>
              <a:t>Exiba um menu de escolha atual</a:t>
            </a:r>
          </a:p>
          <a:p>
            <a:pPr marL="342900" indent="-342900">
              <a:buAutoNum type="arabicPeriod"/>
            </a:pPr>
            <a:r>
              <a:rPr lang="pt-BR" sz="1000" dirty="0" smtClean="0"/>
              <a:t>Cheque qual botão foi pressionado</a:t>
            </a:r>
          </a:p>
          <a:p>
            <a:pPr marL="342900" indent="-342900">
              <a:buAutoNum type="arabicPeriod"/>
            </a:pPr>
            <a:r>
              <a:rPr lang="pt-BR" sz="1000" dirty="0" smtClean="0"/>
              <a:t>SE o botão 5 (cima) exibir o menu de escolha anterior</a:t>
            </a:r>
          </a:p>
          <a:p>
            <a:pPr marL="342900" indent="-342900">
              <a:buAutoNum type="arabicPeriod"/>
            </a:pPr>
            <a:r>
              <a:rPr lang="pt-BR" sz="1000" dirty="0" smtClean="0"/>
              <a:t>Se o botão 4 (baixo) exibir o próximo menu de escolha</a:t>
            </a:r>
          </a:p>
          <a:p>
            <a:pPr marL="342900" indent="-342900">
              <a:buAutoNum type="arabicPeriod"/>
            </a:pPr>
            <a:r>
              <a:rPr lang="pt-BR" sz="1000" dirty="0" smtClean="0"/>
              <a:t>Se o botão 2 (centro) checar qual item do menu foi escolhido e tocar o código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892" y="5200818"/>
            <a:ext cx="813987" cy="133882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 Variável do Menu de Escolha armazena qual item de menu foi escolhido. Comece pelo 1.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7107" y="5353217"/>
            <a:ext cx="813987" cy="5078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Exiba o item de menu atual na tela</a:t>
            </a:r>
            <a:endParaRPr lang="pt-BR" sz="9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77933" y="5400990"/>
            <a:ext cx="1407913" cy="4616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Cheque qual botão foi apertado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439485" y="5353217"/>
            <a:ext cx="1684808" cy="6463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 o botão central foi apertado, toque o </a:t>
            </a:r>
            <a:r>
              <a:rPr lang="pt-BR" sz="900" dirty="0" err="1" smtClean="0"/>
              <a:t>MeuBloco</a:t>
            </a:r>
            <a:r>
              <a:rPr lang="pt-BR" sz="900" dirty="0" smtClean="0"/>
              <a:t> correspondente ao item de menu</a:t>
            </a:r>
            <a:endParaRPr lang="pt-BR" sz="9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31323" y="5356719"/>
            <a:ext cx="1359877" cy="58477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Se o botão central foi apertado, acione o </a:t>
            </a:r>
            <a:r>
              <a:rPr lang="pt-BR" sz="800" dirty="0" err="1" smtClean="0"/>
              <a:t>MeuBloco</a:t>
            </a:r>
            <a:r>
              <a:rPr lang="pt-BR" sz="800" dirty="0" smtClean="0"/>
              <a:t> correspondente ao item de menu</a:t>
            </a:r>
            <a:endParaRPr lang="pt-BR" sz="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67045" y="5353216"/>
            <a:ext cx="2339413" cy="5078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Aumente o “Menu de Escolha” de modo que o item de menu esteja exibia antes do que foi apertado.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0872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Sequenciador</a:t>
            </a:r>
            <a:r>
              <a:rPr lang="en-US" dirty="0" smtClean="0"/>
              <a:t> de </a:t>
            </a:r>
            <a:r>
              <a:rPr lang="en-US" dirty="0" err="1" smtClean="0"/>
              <a:t>Missões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85290"/>
            <a:ext cx="8574087" cy="3992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adaptada</a:t>
            </a:r>
            <a:r>
              <a:rPr lang="en-US" dirty="0" smtClean="0"/>
              <a:t> para </a:t>
            </a:r>
            <a:r>
              <a:rPr lang="en-US" dirty="0" err="1" smtClean="0"/>
              <a:t>ajudar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de </a:t>
            </a:r>
            <a:r>
              <a:rPr lang="en-US" dirty="0" err="1" smtClean="0"/>
              <a:t>missão</a:t>
            </a:r>
            <a:r>
              <a:rPr lang="en-US" dirty="0" smtClean="0"/>
              <a:t> da FLL. </a:t>
            </a:r>
            <a:r>
              <a:rPr lang="en-US" dirty="0" err="1" smtClean="0"/>
              <a:t>Sequenciadores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a </a:t>
            </a:r>
            <a:r>
              <a:rPr lang="en-US" dirty="0" err="1" smtClean="0"/>
              <a:t>pular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com </a:t>
            </a:r>
            <a:r>
              <a:rPr lang="en-US" dirty="0" err="1" smtClean="0"/>
              <a:t>pouco</a:t>
            </a:r>
            <a:r>
              <a:rPr lang="en-US" dirty="0" smtClean="0"/>
              <a:t> tempo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falhadas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(</a:t>
            </a:r>
            <a:r>
              <a:rPr lang="en-US" dirty="0" err="1" smtClean="0"/>
              <a:t>achá</a:t>
            </a:r>
            <a:r>
              <a:rPr lang="en-US" dirty="0" smtClean="0"/>
              <a:t>-los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 Droids Robotics.</a:t>
            </a:r>
            <a:endParaRPr lang="en-US" dirty="0"/>
          </a:p>
          <a:p>
            <a:pPr lvl="1"/>
            <a:r>
              <a:rPr lang="en-US" dirty="0" smtClean="0"/>
              <a:t>Email dos </a:t>
            </a:r>
            <a:r>
              <a:rPr lang="en-US" dirty="0" err="1" smtClean="0"/>
              <a:t>autores</a:t>
            </a:r>
            <a:r>
              <a:rPr lang="en-US" dirty="0" smtClean="0"/>
              <a:t>: team@droidsrobotics.org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2/05/2015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061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13290" b="26259"/>
          <a:stretch/>
        </p:blipFill>
        <p:spPr>
          <a:xfrm>
            <a:off x="226154" y="4540108"/>
            <a:ext cx="2389671" cy="1364173"/>
          </a:xfrm>
          <a:prstGeom prst="rect">
            <a:avLst/>
          </a:prstGeom>
        </p:spPr>
      </p:pic>
      <p:pic>
        <p:nvPicPr>
          <p:cNvPr id="11" name="Picture 10" descr="IMG_062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8" t="23336" r="1" b="18325"/>
          <a:stretch/>
        </p:blipFill>
        <p:spPr>
          <a:xfrm>
            <a:off x="3367355" y="4547429"/>
            <a:ext cx="2240211" cy="1367958"/>
          </a:xfrm>
          <a:prstGeom prst="rect">
            <a:avLst/>
          </a:prstGeom>
        </p:spPr>
      </p:pic>
      <p:pic>
        <p:nvPicPr>
          <p:cNvPr id="12" name="Picture 11" descr="IMG_0621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19277" r="5446" b="17058"/>
          <a:stretch/>
        </p:blipFill>
        <p:spPr>
          <a:xfrm>
            <a:off x="6530075" y="4570336"/>
            <a:ext cx="2257035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Um menu de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preciador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5734"/>
            <a:ext cx="8574087" cy="24856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Sistema de Menu </a:t>
            </a:r>
            <a:r>
              <a:rPr lang="en-US" dirty="0" err="1" smtClean="0"/>
              <a:t>Intermediário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para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exibição</a:t>
            </a:r>
            <a:r>
              <a:rPr lang="en-US" dirty="0" smtClean="0"/>
              <a:t> para </a:t>
            </a:r>
            <a:r>
              <a:rPr lang="en-US" dirty="0"/>
              <a:t> </a:t>
            </a:r>
            <a:r>
              <a:rPr lang="en-US" dirty="0" smtClean="0"/>
              <a:t>o menu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contruímos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menu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atualiza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seleção</a:t>
            </a:r>
            <a:r>
              <a:rPr lang="en-US" dirty="0" smtClean="0"/>
              <a:t> 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deixa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escolhas</a:t>
            </a:r>
            <a:r>
              <a:rPr lang="en-US" dirty="0" smtClean="0"/>
              <a:t> do menu.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menu,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71744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20548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82" y="3847368"/>
            <a:ext cx="5271893" cy="82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criar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variável</a:t>
            </a:r>
            <a:r>
              <a:rPr lang="en-US" sz="1800" dirty="0" smtClean="0"/>
              <a:t> e </a:t>
            </a:r>
            <a:r>
              <a:rPr lang="en-US" sz="1800" dirty="0" err="1" smtClean="0"/>
              <a:t>dá</a:t>
            </a:r>
            <a:r>
              <a:rPr lang="en-US" sz="1800" dirty="0" smtClean="0"/>
              <a:t>-lo um </a:t>
            </a:r>
            <a:r>
              <a:rPr lang="en-US" sz="1800" dirty="0" err="1" smtClean="0"/>
              <a:t>nome</a:t>
            </a:r>
            <a:r>
              <a:rPr lang="en-US" sz="1800" dirty="0" smtClean="0"/>
              <a:t> antes de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ele</a:t>
            </a:r>
            <a:r>
              <a:rPr lang="en-US" sz="18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38922" y="4171457"/>
            <a:ext cx="759534" cy="635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9516" y="2023887"/>
            <a:ext cx="5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394558" y="2241380"/>
            <a:ext cx="1095723" cy="49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709730" y="4474192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286383" y="1608076"/>
            <a:ext cx="2470786" cy="27301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4217" y="2667081"/>
            <a:ext cx="392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(</a:t>
            </a:r>
            <a:r>
              <a:rPr lang="en-US" dirty="0" err="1" smtClean="0"/>
              <a:t>descritos</a:t>
            </a:r>
            <a:r>
              <a:rPr lang="en-US" dirty="0" smtClean="0"/>
              <a:t> no </a:t>
            </a:r>
            <a:r>
              <a:rPr lang="en-US" dirty="0" err="1" smtClean="0"/>
              <a:t>próximo</a:t>
            </a:r>
            <a:r>
              <a:rPr lang="en-US" dirty="0" smtClean="0"/>
              <a:t> slide).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 antes de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407" y="3137932"/>
            <a:ext cx="1207785" cy="124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3539182" y="4636915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570841" y="4485400"/>
            <a:ext cx="2995725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Uma </a:t>
            </a:r>
            <a:r>
              <a:rPr lang="en-US" sz="1800" dirty="0" err="1" smtClean="0"/>
              <a:t>vez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,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ler</a:t>
            </a:r>
            <a:r>
              <a:rPr lang="en-US" sz="1800" dirty="0" smtClean="0"/>
              <a:t> e </a:t>
            </a:r>
            <a:r>
              <a:rPr lang="en-US" sz="1800" dirty="0" err="1" smtClean="0"/>
              <a:t>escrever</a:t>
            </a:r>
            <a:r>
              <a:rPr lang="en-US" sz="1800" dirty="0"/>
              <a:t> </a:t>
            </a:r>
            <a:r>
              <a:rPr lang="en-US" sz="1800" dirty="0" err="1" smtClean="0"/>
              <a:t>valores</a:t>
            </a:r>
            <a:r>
              <a:rPr lang="en-US" sz="1800" dirty="0" smtClean="0"/>
              <a:t> para a </a:t>
            </a:r>
            <a:r>
              <a:rPr lang="en-US" sz="1800" dirty="0" err="1" smtClean="0"/>
              <a:t>variável</a:t>
            </a:r>
            <a:r>
              <a:rPr lang="en-US" sz="1800" dirty="0" smtClean="0"/>
              <a:t>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681729" y="4968392"/>
            <a:ext cx="709729" cy="62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Texto</a:t>
            </a:r>
            <a:r>
              <a:rPr lang="en-US" dirty="0" smtClean="0"/>
              <a:t> –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“FLL é </a:t>
            </a:r>
            <a:r>
              <a:rPr lang="en-US" dirty="0" err="1" smtClean="0"/>
              <a:t>ótima</a:t>
            </a:r>
            <a:r>
              <a:rPr lang="en-US" dirty="0" smtClean="0"/>
              <a:t>” </a:t>
            </a:r>
            <a:r>
              <a:rPr lang="en-US" dirty="0" err="1" smtClean="0"/>
              <a:t>ou</a:t>
            </a:r>
            <a:r>
              <a:rPr lang="en-US" dirty="0" smtClean="0"/>
              <a:t> ”</a:t>
            </a:r>
            <a:r>
              <a:rPr lang="en-US" dirty="0" err="1" smtClean="0"/>
              <a:t>Executar</a:t>
            </a:r>
            <a:r>
              <a:rPr lang="en-US" dirty="0" smtClean="0"/>
              <a:t>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Numérico</a:t>
            </a:r>
            <a:r>
              <a:rPr lang="en-US" dirty="0" smtClean="0"/>
              <a:t> –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5, 5.2 </a:t>
            </a:r>
            <a:r>
              <a:rPr lang="en-US" dirty="0" err="1" smtClean="0"/>
              <a:t>ou</a:t>
            </a:r>
            <a:r>
              <a:rPr lang="en-US" dirty="0" smtClean="0"/>
              <a:t> -4.22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Lógica</a:t>
            </a:r>
            <a:r>
              <a:rPr lang="en-US" dirty="0" smtClean="0"/>
              <a:t> –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–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(5,2,2) </a:t>
            </a:r>
            <a:r>
              <a:rPr lang="en-US" dirty="0" err="1" smtClean="0"/>
              <a:t>ou</a:t>
            </a:r>
            <a:r>
              <a:rPr lang="en-US" dirty="0" smtClean="0"/>
              <a:t> (3,4,5,6)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 –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verdadeiros</a:t>
            </a:r>
            <a:r>
              <a:rPr lang="en-US" dirty="0" smtClean="0"/>
              <a:t>/</a:t>
            </a:r>
            <a:r>
              <a:rPr lang="en-US" dirty="0" err="1" smtClean="0"/>
              <a:t>falsos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(</a:t>
            </a:r>
            <a:r>
              <a:rPr lang="en-US" dirty="0"/>
              <a:t>V</a:t>
            </a:r>
            <a:r>
              <a:rPr lang="en-US" dirty="0" smtClean="0"/>
              <a:t>, F) </a:t>
            </a:r>
            <a:r>
              <a:rPr lang="en-US" dirty="0" err="1" smtClean="0"/>
              <a:t>ou</a:t>
            </a:r>
            <a:r>
              <a:rPr lang="en-US" dirty="0" smtClean="0"/>
              <a:t> (F, F, V, F)</a:t>
            </a:r>
          </a:p>
          <a:p>
            <a:r>
              <a:rPr lang="en-US" dirty="0" smtClean="0"/>
              <a:t>Nessa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numéricas</a:t>
            </a:r>
            <a:r>
              <a:rPr lang="en-US" dirty="0" smtClean="0"/>
              <a:t>.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e de </a:t>
            </a: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convertidas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Fora da </a:t>
            </a:r>
            <a:r>
              <a:rPr lang="en-US" dirty="0" err="1" smtClean="0"/>
              <a:t>Linha</a:t>
            </a:r>
            <a:r>
              <a:rPr lang="en-US" dirty="0" smtClean="0"/>
              <a:t>/</a:t>
            </a:r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1805556"/>
            <a:ext cx="8574087" cy="432060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um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Exiba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menu para o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Espere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para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Baseado</a:t>
            </a:r>
            <a:r>
              <a:rPr lang="en-US" dirty="0" smtClean="0"/>
              <a:t> no </a:t>
            </a:r>
            <a:r>
              <a:rPr lang="en-US" dirty="0" err="1" smtClean="0"/>
              <a:t>botão</a:t>
            </a:r>
            <a:r>
              <a:rPr lang="en-US" dirty="0" smtClean="0"/>
              <a:t> de </a:t>
            </a:r>
            <a:r>
              <a:rPr lang="en-US" dirty="0" err="1" smtClean="0"/>
              <a:t>pressionar</a:t>
            </a:r>
            <a:r>
              <a:rPr lang="en-US" dirty="0" smtClean="0"/>
              <a:t>: execute o </a:t>
            </a:r>
            <a:r>
              <a:rPr lang="en-US" dirty="0" err="1" smtClean="0"/>
              <a:t>código</a:t>
            </a:r>
            <a:r>
              <a:rPr lang="en-US" dirty="0" smtClean="0"/>
              <a:t> para o menu de </a:t>
            </a:r>
            <a:r>
              <a:rPr lang="en-US" dirty="0" err="1" smtClean="0"/>
              <a:t>escolha</a:t>
            </a:r>
            <a:r>
              <a:rPr lang="en-US" dirty="0" smtClean="0"/>
              <a:t> (para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),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aumente</a:t>
            </a:r>
            <a:r>
              <a:rPr lang="en-US" dirty="0" smtClean="0"/>
              <a:t>/</a:t>
            </a:r>
            <a:r>
              <a:rPr lang="en-US" dirty="0" err="1" smtClean="0"/>
              <a:t>diminua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 do menu de </a:t>
            </a:r>
            <a:r>
              <a:rPr lang="en-US" dirty="0" err="1" smtClean="0"/>
              <a:t>escolhas</a:t>
            </a:r>
            <a:r>
              <a:rPr lang="en-US" dirty="0" smtClean="0"/>
              <a:t> (</a:t>
            </a:r>
            <a:r>
              <a:rPr lang="en-US" dirty="0" err="1" smtClean="0"/>
              <a:t>botões</a:t>
            </a:r>
            <a:r>
              <a:rPr lang="en-US" dirty="0" smtClean="0"/>
              <a:t> para </a:t>
            </a:r>
            <a:r>
              <a:rPr lang="en-US" dirty="0" err="1" smtClean="0"/>
              <a:t>cima</a:t>
            </a:r>
            <a:r>
              <a:rPr lang="en-US" dirty="0" smtClean="0"/>
              <a:t>/</a:t>
            </a:r>
            <a:r>
              <a:rPr lang="en-US" dirty="0" err="1" smtClean="0"/>
              <a:t>baixo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Volte para o 2…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Agora…</a:t>
            </a:r>
            <a:r>
              <a:rPr lang="en-US" dirty="0" err="1" smtClean="0">
                <a:solidFill>
                  <a:srgbClr val="FF6600"/>
                </a:solidFill>
              </a:rPr>
              <a:t>Baseado</a:t>
            </a:r>
            <a:r>
              <a:rPr lang="en-US" dirty="0" smtClean="0">
                <a:solidFill>
                  <a:srgbClr val="FF6600"/>
                </a:solidFill>
              </a:rPr>
              <a:t>  </a:t>
            </a:r>
            <a:r>
              <a:rPr lang="en-US" dirty="0" err="1" smtClean="0">
                <a:solidFill>
                  <a:srgbClr val="FF6600"/>
                </a:solidFill>
              </a:rPr>
              <a:t>na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linha</a:t>
            </a:r>
            <a:r>
              <a:rPr lang="en-US" dirty="0" smtClean="0">
                <a:solidFill>
                  <a:srgbClr val="FF6600"/>
                </a:solidFill>
              </a:rPr>
              <a:t> de for a </a:t>
            </a:r>
            <a:r>
              <a:rPr lang="en-US" dirty="0" err="1" smtClean="0">
                <a:solidFill>
                  <a:srgbClr val="FF6600"/>
                </a:solidFill>
              </a:rPr>
              <a:t>acima</a:t>
            </a:r>
            <a:r>
              <a:rPr lang="en-US" dirty="0" smtClean="0">
                <a:solidFill>
                  <a:srgbClr val="FF6600"/>
                </a:solidFill>
              </a:rPr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tente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fazer</a:t>
            </a:r>
            <a:r>
              <a:rPr lang="en-US" dirty="0" smtClean="0">
                <a:solidFill>
                  <a:srgbClr val="FF6600"/>
                </a:solidFill>
              </a:rPr>
              <a:t> um </a:t>
            </a:r>
            <a:r>
              <a:rPr lang="en-US" dirty="0" err="1" smtClean="0">
                <a:solidFill>
                  <a:srgbClr val="FF6600"/>
                </a:solidFill>
              </a:rPr>
              <a:t>sistema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que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deixa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você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realizar</a:t>
            </a:r>
            <a:r>
              <a:rPr lang="en-US" dirty="0" smtClean="0">
                <a:solidFill>
                  <a:srgbClr val="FF6600"/>
                </a:solidFill>
              </a:rPr>
              <a:t> 4 </a:t>
            </a:r>
            <a:r>
              <a:rPr lang="en-US" dirty="0" err="1" smtClean="0">
                <a:solidFill>
                  <a:srgbClr val="FF6600"/>
                </a:solidFill>
              </a:rPr>
              <a:t>ações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baseadas</a:t>
            </a:r>
            <a:r>
              <a:rPr lang="en-US" dirty="0" smtClean="0">
                <a:solidFill>
                  <a:srgbClr val="FF6600"/>
                </a:solidFill>
              </a:rPr>
              <a:t> no </a:t>
            </a:r>
            <a:r>
              <a:rPr lang="en-US" dirty="0" err="1" smtClean="0">
                <a:solidFill>
                  <a:srgbClr val="FF6600"/>
                </a:solidFill>
              </a:rPr>
              <a:t>botão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pressionado</a:t>
            </a:r>
            <a:r>
              <a:rPr lang="en-US" dirty="0" smtClean="0">
                <a:solidFill>
                  <a:srgbClr val="FF6600"/>
                </a:solidFill>
              </a:rPr>
              <a:t>. 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O restante </a:t>
            </a:r>
            <a:r>
              <a:rPr lang="en-US" dirty="0" err="1" smtClean="0">
                <a:solidFill>
                  <a:schemeClr val="accent2"/>
                </a:solidFill>
              </a:rPr>
              <a:t>desta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apresentação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mostra</a:t>
            </a:r>
            <a:r>
              <a:rPr lang="en-US" dirty="0" smtClean="0">
                <a:solidFill>
                  <a:schemeClr val="accent2"/>
                </a:solidFill>
              </a:rPr>
              <a:t> a </a:t>
            </a:r>
            <a:r>
              <a:rPr lang="en-US" dirty="0" err="1" smtClean="0">
                <a:solidFill>
                  <a:schemeClr val="accent2"/>
                </a:solidFill>
              </a:rPr>
              <a:t>você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como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fazer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isso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Nós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recomendamos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que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você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tente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criar</a:t>
            </a:r>
            <a:r>
              <a:rPr lang="en-US" dirty="0" smtClean="0">
                <a:solidFill>
                  <a:schemeClr val="accent2"/>
                </a:solidFill>
              </a:rPr>
              <a:t> um </a:t>
            </a:r>
            <a:r>
              <a:rPr lang="en-US" dirty="0" err="1" smtClean="0">
                <a:solidFill>
                  <a:schemeClr val="accent2"/>
                </a:solidFill>
              </a:rPr>
              <a:t>código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você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mesmo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primeiro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2/5/2015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10874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1: </a:t>
            </a:r>
            <a:r>
              <a:rPr lang="en-US" dirty="0" err="1" smtClean="0"/>
              <a:t>Converta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Item de Menu para Meus </a:t>
            </a:r>
            <a:r>
              <a:rPr lang="en-US" dirty="0" err="1" smtClean="0"/>
              <a:t>Blocos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658" y="3754933"/>
            <a:ext cx="7543801" cy="1929305"/>
          </a:xfrm>
        </p:spPr>
        <p:txBody>
          <a:bodyPr>
            <a:norm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converte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 smtClean="0"/>
              <a:t> para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Meu </a:t>
            </a:r>
            <a:r>
              <a:rPr lang="en-US" dirty="0" err="1" smtClean="0"/>
              <a:t>Bloco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Meu </a:t>
            </a:r>
            <a:r>
              <a:rPr lang="en-US" dirty="0" err="1" smtClean="0"/>
              <a:t>Bloco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 as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intermediárias</a:t>
            </a:r>
            <a:r>
              <a:rPr lang="en-US" dirty="0" smtClean="0"/>
              <a:t> no Meus </a:t>
            </a:r>
            <a:r>
              <a:rPr lang="en-US" dirty="0" err="1" smtClean="0"/>
              <a:t>Blocos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/>
              <a:t>2</a:t>
            </a:r>
            <a:r>
              <a:rPr lang="en-US" dirty="0" smtClean="0"/>
              <a:t>/05/2015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05574" y="1919980"/>
            <a:ext cx="4513150" cy="1698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14746" y="2572259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5020" y="5524926"/>
            <a:ext cx="7593263" cy="923330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Etapa</a:t>
            </a:r>
            <a:r>
              <a:rPr lang="en-US" dirty="0" smtClean="0">
                <a:solidFill>
                  <a:schemeClr val="bg1"/>
                </a:solidFill>
              </a:rPr>
              <a:t> 1 e 2 no </a:t>
            </a:r>
            <a:r>
              <a:rPr lang="en-US" dirty="0" err="1" smtClean="0">
                <a:solidFill>
                  <a:schemeClr val="bg1"/>
                </a:solidFill>
              </a:rPr>
              <a:t>arquivo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códigos</a:t>
            </a:r>
            <a:r>
              <a:rPr lang="en-US" dirty="0" smtClean="0">
                <a:solidFill>
                  <a:schemeClr val="bg1"/>
                </a:solidFill>
              </a:rPr>
              <a:t> do EV3. </a:t>
            </a:r>
            <a:r>
              <a:rPr lang="en-US" dirty="0" err="1" smtClean="0">
                <a:solidFill>
                  <a:schemeClr val="bg1"/>
                </a:solidFill>
              </a:rPr>
              <a:t>Aprenda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Etapa</a:t>
            </a:r>
            <a:r>
              <a:rPr lang="en-US" dirty="0" smtClean="0">
                <a:solidFill>
                  <a:schemeClr val="bg1"/>
                </a:solidFill>
              </a:rPr>
              <a:t> 1 e 2 do </a:t>
            </a:r>
            <a:r>
              <a:rPr lang="en-US" dirty="0" err="1" smtClean="0">
                <a:solidFill>
                  <a:schemeClr val="bg1"/>
                </a:solidFill>
              </a:rPr>
              <a:t>Powerpoint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PDFThere</a:t>
            </a:r>
            <a:r>
              <a:rPr lang="en-US" dirty="0" smtClean="0">
                <a:solidFill>
                  <a:schemeClr val="bg1"/>
                </a:solidFill>
              </a:rPr>
              <a:t> is no Step 1 and 2 in the EV3 Code file.  Learn Step 1 and 2 from the </a:t>
            </a:r>
            <a:r>
              <a:rPr lang="en-US" dirty="0" err="1" smtClean="0">
                <a:solidFill>
                  <a:schemeClr val="bg1"/>
                </a:solidFill>
              </a:rPr>
              <a:t>Powerpoint</a:t>
            </a:r>
            <a:r>
              <a:rPr lang="en-US" dirty="0" smtClean="0">
                <a:solidFill>
                  <a:schemeClr val="bg1"/>
                </a:solidFill>
              </a:rPr>
              <a:t>/PDF e </a:t>
            </a:r>
            <a:r>
              <a:rPr lang="en-US" dirty="0" err="1" smtClean="0">
                <a:solidFill>
                  <a:schemeClr val="bg1"/>
                </a:solidFill>
              </a:rPr>
              <a:t>então</a:t>
            </a:r>
            <a:r>
              <a:rPr lang="en-US" dirty="0" smtClean="0">
                <a:solidFill>
                  <a:schemeClr val="bg1"/>
                </a:solidFill>
              </a:rPr>
              <a:t> continue com o </a:t>
            </a:r>
            <a:r>
              <a:rPr lang="en-US" dirty="0" err="1" smtClean="0">
                <a:solidFill>
                  <a:schemeClr val="bg1"/>
                </a:solidFill>
              </a:rPr>
              <a:t>arquivo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código</a:t>
            </a:r>
            <a:r>
              <a:rPr lang="en-US" dirty="0" smtClean="0">
                <a:solidFill>
                  <a:schemeClr val="bg1"/>
                </a:solidFill>
              </a:rPr>
              <a:t> EV3.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3680" y="62113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shot 2014-12-17 23.41.1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24" y="2114955"/>
            <a:ext cx="1003300" cy="1308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2: </a:t>
            </a:r>
            <a:r>
              <a:rPr lang="en-US" dirty="0" err="1" smtClean="0"/>
              <a:t>Adicione</a:t>
            </a:r>
            <a:r>
              <a:rPr lang="en-US" dirty="0" smtClean="0"/>
              <a:t> um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1956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sensor de </a:t>
            </a:r>
            <a:r>
              <a:rPr lang="en-US" dirty="0" err="1" smtClean="0"/>
              <a:t>leitura</a:t>
            </a:r>
            <a:r>
              <a:rPr lang="en-US" dirty="0" smtClean="0"/>
              <a:t>. Nessa </a:t>
            </a:r>
            <a:r>
              <a:rPr lang="en-US" dirty="0" err="1" smtClean="0"/>
              <a:t>programação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iremos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um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/>
              <a:t>2</a:t>
            </a:r>
            <a:r>
              <a:rPr lang="en-US" dirty="0" smtClean="0"/>
              <a:t>/05/2015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0910" y="5014276"/>
            <a:ext cx="2994896" cy="14000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8831" y="2881580"/>
            <a:ext cx="4250944" cy="341882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mudando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“Write X” </a:t>
            </a:r>
            <a:r>
              <a:rPr lang="en-US" dirty="0" err="1" smtClean="0"/>
              <a:t>onde</a:t>
            </a:r>
            <a:r>
              <a:rPr lang="en-US" dirty="0" smtClean="0"/>
              <a:t> X é um dos </a:t>
            </a:r>
            <a:r>
              <a:rPr lang="en-US" dirty="0" err="1" smtClean="0"/>
              <a:t>textos</a:t>
            </a:r>
            <a:r>
              <a:rPr lang="en-US" dirty="0" smtClean="0"/>
              <a:t>, </a:t>
            </a:r>
            <a:r>
              <a:rPr lang="en-US" dirty="0" err="1" smtClean="0"/>
              <a:t>Númerico</a:t>
            </a:r>
            <a:r>
              <a:rPr lang="en-US" dirty="0" smtClean="0"/>
              <a:t>, </a:t>
            </a:r>
            <a:r>
              <a:rPr lang="en-US" dirty="0" err="1" smtClean="0"/>
              <a:t>Lógico</a:t>
            </a:r>
            <a:r>
              <a:rPr lang="en-US" dirty="0" smtClean="0"/>
              <a:t>,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.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armazenando</a:t>
            </a:r>
            <a:r>
              <a:rPr lang="en-US" dirty="0" smtClean="0"/>
              <a:t> o </a:t>
            </a:r>
            <a:r>
              <a:rPr lang="en-US" dirty="0" err="1" smtClean="0"/>
              <a:t>numero</a:t>
            </a:r>
            <a:r>
              <a:rPr lang="en-US" dirty="0" smtClean="0"/>
              <a:t> do menu de </a:t>
            </a:r>
            <a:r>
              <a:rPr lang="en-US" dirty="0" err="1" smtClean="0"/>
              <a:t>escolha</a:t>
            </a:r>
            <a:r>
              <a:rPr lang="en-US" dirty="0" smtClean="0"/>
              <a:t> –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r>
              <a:rPr lang="en-US" dirty="0" smtClean="0"/>
              <a:t>. 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Clique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no topo </a:t>
            </a:r>
            <a:r>
              <a:rPr lang="en-US" dirty="0" err="1" smtClean="0"/>
              <a:t>direito</a:t>
            </a:r>
            <a:r>
              <a:rPr lang="en-US" dirty="0" smtClean="0"/>
              <a:t> e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Para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“Menu de </a:t>
            </a:r>
            <a:r>
              <a:rPr lang="en-US" dirty="0" err="1" smtClean="0"/>
              <a:t>Escolha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5150" y="2467272"/>
            <a:ext cx="3259471" cy="27301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3: </a:t>
            </a:r>
            <a:r>
              <a:rPr lang="en-US" dirty="0" err="1" smtClean="0"/>
              <a:t>Exiba</a:t>
            </a:r>
            <a:r>
              <a:rPr lang="en-US" dirty="0" smtClean="0"/>
              <a:t> o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5734"/>
            <a:ext cx="8574087" cy="98966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um </a:t>
            </a:r>
            <a:r>
              <a:rPr lang="en-US" dirty="0" err="1" smtClean="0"/>
              <a:t>blodo</a:t>
            </a:r>
            <a:r>
              <a:rPr lang="en-US" dirty="0" smtClean="0"/>
              <a:t> de </a:t>
            </a:r>
            <a:r>
              <a:rPr lang="en-US" dirty="0" err="1" smtClean="0"/>
              <a:t>contição</a:t>
            </a:r>
            <a:r>
              <a:rPr lang="en-US" dirty="0" smtClean="0"/>
              <a:t> </a:t>
            </a:r>
            <a:r>
              <a:rPr lang="en-US" dirty="0" err="1" smtClean="0"/>
              <a:t>posicionando</a:t>
            </a:r>
            <a:r>
              <a:rPr lang="en-US" dirty="0" smtClean="0"/>
              <a:t>-o para 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e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posicionando</a:t>
            </a:r>
            <a:r>
              <a:rPr lang="en-US" dirty="0" smtClean="0"/>
              <a:t>-o para </a:t>
            </a:r>
            <a:r>
              <a:rPr lang="en-US" dirty="0" err="1" smtClean="0"/>
              <a:t>ler</a:t>
            </a:r>
            <a:r>
              <a:rPr lang="en-US" dirty="0" smtClean="0"/>
              <a:t> o menu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condição</a:t>
            </a:r>
            <a:r>
              <a:rPr lang="en-US" dirty="0" smtClean="0"/>
              <a:t> e </a:t>
            </a:r>
            <a:r>
              <a:rPr lang="en-US" dirty="0" err="1" smtClean="0"/>
              <a:t>criar</a:t>
            </a:r>
            <a:r>
              <a:rPr lang="en-US" dirty="0" smtClean="0"/>
              <a:t> um Meu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Menu de </a:t>
            </a:r>
            <a:r>
              <a:rPr lang="en-US" dirty="0" err="1" smtClean="0"/>
              <a:t>Exibição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Screenshot 2014-12-17 23.30.4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/>
          <a:stretch/>
        </p:blipFill>
        <p:spPr>
          <a:xfrm>
            <a:off x="659394" y="2943138"/>
            <a:ext cx="8073622" cy="3285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691662" y="3196172"/>
            <a:ext cx="2215660" cy="95410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Exibe uma descrição de item de menu na tela baseado no valor do “Menu </a:t>
            </a:r>
            <a:r>
              <a:rPr lang="pt-BR" sz="1400" dirty="0" err="1" smtClean="0"/>
              <a:t>Choice</a:t>
            </a:r>
            <a:r>
              <a:rPr lang="pt-BR" sz="1400" dirty="0" smtClean="0"/>
              <a:t>”.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18037" y="3566228"/>
            <a:ext cx="2215660" cy="30777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Menu de Escolha 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3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4: </a:t>
            </a:r>
            <a:r>
              <a:rPr lang="en-US" dirty="0" err="1" smtClean="0"/>
              <a:t>Aumentando</a:t>
            </a:r>
            <a:r>
              <a:rPr lang="en-US" dirty="0" smtClean="0"/>
              <a:t>/</a:t>
            </a:r>
            <a:r>
              <a:rPr lang="en-US" dirty="0" err="1" smtClean="0"/>
              <a:t>Diminuindo</a:t>
            </a:r>
            <a:r>
              <a:rPr lang="en-US" dirty="0" smtClean="0"/>
              <a:t> o Menu de </a:t>
            </a:r>
            <a:r>
              <a:rPr lang="en-US" dirty="0" err="1" smtClean="0"/>
              <a:t>Escolha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9" y="1717992"/>
            <a:ext cx="8658552" cy="440817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espera</a:t>
            </a:r>
            <a:r>
              <a:rPr lang="en-US" sz="1800" dirty="0" smtClean="0"/>
              <a:t> </a:t>
            </a:r>
            <a:r>
              <a:rPr lang="en-US" sz="1800" dirty="0" err="1" smtClean="0"/>
              <a:t>pelo</a:t>
            </a:r>
            <a:r>
              <a:rPr lang="en-US" sz="1800" dirty="0" smtClean="0"/>
              <a:t> </a:t>
            </a:r>
            <a:r>
              <a:rPr lang="en-US" sz="1800" dirty="0" err="1" smtClean="0"/>
              <a:t>bloco</a:t>
            </a:r>
            <a:r>
              <a:rPr lang="en-US" sz="1800" dirty="0" smtClean="0"/>
              <a:t> do </a:t>
            </a:r>
            <a:r>
              <a:rPr lang="en-US" sz="1800" dirty="0" err="1" smtClean="0"/>
              <a:t>botão</a:t>
            </a:r>
            <a:r>
              <a:rPr lang="en-US" sz="1800" dirty="0" smtClean="0"/>
              <a:t> do menu e switch para </a:t>
            </a:r>
            <a:r>
              <a:rPr lang="en-US" sz="1800" dirty="0" err="1" smtClean="0"/>
              <a:t>diminuir</a:t>
            </a:r>
            <a:r>
              <a:rPr lang="en-US" sz="1800" dirty="0" smtClean="0"/>
              <a:t> o menu de </a:t>
            </a:r>
            <a:r>
              <a:rPr lang="en-US" sz="1800" dirty="0" err="1" smtClean="0"/>
              <a:t>escolha</a:t>
            </a:r>
            <a:r>
              <a:rPr lang="en-US" sz="1800" dirty="0" smtClean="0"/>
              <a:t> se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acertar</a:t>
            </a:r>
            <a:r>
              <a:rPr lang="en-US" sz="1800" dirty="0" smtClean="0"/>
              <a:t> o </a:t>
            </a:r>
            <a:r>
              <a:rPr lang="en-US" sz="1800" dirty="0" err="1" smtClean="0"/>
              <a:t>botão</a:t>
            </a:r>
            <a:r>
              <a:rPr lang="en-US" sz="1800" dirty="0" smtClean="0"/>
              <a:t> de </a:t>
            </a:r>
            <a:r>
              <a:rPr lang="en-US" sz="1800" dirty="0" err="1" smtClean="0"/>
              <a:t>cima</a:t>
            </a:r>
            <a:r>
              <a:rPr lang="en-US" sz="1800" dirty="0" smtClean="0"/>
              <a:t>. O </a:t>
            </a:r>
            <a:r>
              <a:rPr lang="en-US" sz="1800" dirty="0" err="1" smtClean="0"/>
              <a:t>botão</a:t>
            </a:r>
            <a:r>
              <a:rPr lang="en-US" sz="1800" dirty="0" smtClean="0"/>
              <a:t> de </a:t>
            </a:r>
            <a:r>
              <a:rPr lang="en-US" sz="1800" dirty="0" err="1" smtClean="0"/>
              <a:t>baixo</a:t>
            </a:r>
            <a:r>
              <a:rPr lang="en-US" sz="1800" dirty="0" smtClean="0"/>
              <a:t> (Aba 5) é </a:t>
            </a:r>
            <a:r>
              <a:rPr lang="en-US" sz="1800" dirty="0" err="1" smtClean="0"/>
              <a:t>semelhante</a:t>
            </a:r>
            <a:r>
              <a:rPr lang="en-US" sz="1800" dirty="0" smtClean="0"/>
              <a:t>, mas </a:t>
            </a:r>
            <a:r>
              <a:rPr lang="en-US" sz="1800" dirty="0" err="1" smtClean="0"/>
              <a:t>aumenta</a:t>
            </a:r>
            <a:r>
              <a:rPr lang="en-US" sz="1800" dirty="0"/>
              <a:t> </a:t>
            </a:r>
            <a:r>
              <a:rPr lang="en-US" sz="1800" dirty="0" smtClean="0"/>
              <a:t>o menu de </a:t>
            </a:r>
            <a:r>
              <a:rPr lang="en-US" sz="1800" dirty="0" err="1" smtClean="0"/>
              <a:t>escolha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2/05/2015</a:t>
            </a:r>
            <a:endParaRPr lang="en-US" dirty="0"/>
          </a:p>
        </p:txBody>
      </p:sp>
      <p:pic>
        <p:nvPicPr>
          <p:cNvPr id="6" name="Picture 5" descr="Screenshot 2014-12-17 23.31.5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0" y="2931084"/>
            <a:ext cx="7897980" cy="35690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797169" y="5172056"/>
            <a:ext cx="2649415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Cheque qual botão foi colidido e execute uma diferente ação para cada caso.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0677" y="5233611"/>
            <a:ext cx="2215660" cy="95410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o botão de cima foi apertado, aumente o “Menu de Escolha” para mostrar o próximo tem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893548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2973</TotalTime>
  <Words>1230</Words>
  <Application>Microsoft Office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Sistema de Menu</vt:lpstr>
      <vt:lpstr>Um menu de sistema apreciador</vt:lpstr>
      <vt:lpstr>Nova Ferramenta: Variáveis</vt:lpstr>
      <vt:lpstr>Tipos de Variáveis</vt:lpstr>
      <vt:lpstr>Fora da Linha/Pseudocódigo</vt:lpstr>
      <vt:lpstr>Etapa 1: Converta o Código de Item de Menu para Meus Blocos</vt:lpstr>
      <vt:lpstr>Etapa 2: Adicione um Menu de Escolha Atual</vt:lpstr>
      <vt:lpstr>Etapa 3: Exiba o Menu de Escolha Atual</vt:lpstr>
      <vt:lpstr>Etapa 4: Aumentando/Diminuindo o Menu de Escolha</vt:lpstr>
      <vt:lpstr>Etapa 5: Usando uma Variável para Executar uma Escolha de Item de Menu</vt:lpstr>
      <vt:lpstr>Código: Sistema de Menu</vt:lpstr>
      <vt:lpstr>Sequenciador de Missões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Sanjay Seshan</cp:lastModifiedBy>
  <cp:revision>44</cp:revision>
  <dcterms:created xsi:type="dcterms:W3CDTF">2014-10-28T21:59:38Z</dcterms:created>
  <dcterms:modified xsi:type="dcterms:W3CDTF">2015-02-11T17:09:04Z</dcterms:modified>
</cp:coreProperties>
</file>