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>
        <p:scale>
          <a:sx n="70" d="100"/>
          <a:sy n="70" d="100"/>
        </p:scale>
        <p:origin x="-3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EV3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Blocos</a:t>
            </a:r>
            <a:r>
              <a:rPr lang="en-US" sz="2800" dirty="0" smtClean="0">
                <a:solidFill>
                  <a:srgbClr val="FF0000"/>
                </a:solidFill>
              </a:rPr>
              <a:t> de </a:t>
            </a:r>
            <a:r>
              <a:rPr lang="en-US" sz="2800" dirty="0" err="1" smtClean="0">
                <a:solidFill>
                  <a:srgbClr val="FF0000"/>
                </a:solidFill>
              </a:rPr>
              <a:t>vizualização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9493" y="3732696"/>
            <a:ext cx="156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9803" y="3753656"/>
            <a:ext cx="144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69140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Porque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 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visualização</a:t>
            </a:r>
            <a:r>
              <a:rPr lang="en-US" altLang="en-US" dirty="0" smtClean="0"/>
              <a:t>? 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querer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qual</a:t>
            </a:r>
            <a:r>
              <a:rPr lang="en-US" altLang="en-US" dirty="0" smtClean="0"/>
              <a:t> o valor do sensor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seu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vendo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deve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programar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quando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alcançar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linha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vermelha</a:t>
            </a:r>
            <a:r>
              <a:rPr lang="en-US" altLang="en-US" dirty="0" smtClean="0"/>
              <a:t>, mas </a:t>
            </a:r>
            <a:r>
              <a:rPr lang="en-US" altLang="en-US" dirty="0" err="1" smtClean="0"/>
              <a:t>ele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</a:t>
            </a:r>
            <a:r>
              <a:rPr lang="en-US" altLang="en-US" dirty="0" smtClean="0"/>
              <a:t> antes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O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vê</a:t>
            </a:r>
            <a:r>
              <a:rPr lang="en-US" altLang="en-US" dirty="0"/>
              <a:t> 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mesma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coisa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vê</a:t>
            </a:r>
            <a:r>
              <a:rPr lang="en-US" altLang="en-US" dirty="0"/>
              <a:t>?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visualizar</a:t>
            </a:r>
            <a:r>
              <a:rPr lang="en-US" altLang="en-US" dirty="0" smtClean="0"/>
              <a:t> o valor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tela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conferir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É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grande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ferramenta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depuração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/>
              <a:t> </a:t>
            </a:r>
            <a:r>
              <a:rPr lang="en-US" altLang="en-US" dirty="0" err="1" smtClean="0"/>
              <a:t>código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depuração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suas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intermediárias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55493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n-US" sz="1800" dirty="0" smtClean="0"/>
              <a:t>e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dos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no site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E-mail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242120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tradução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Esse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pela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DA 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Vizualização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vizualizar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e </a:t>
            </a:r>
            <a:r>
              <a:rPr lang="en-US" dirty="0" err="1" smtClean="0"/>
              <a:t>imagens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Entenda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Vizualização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10084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BLOCO DE VIZUALIZAÇÃO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Vizualização</a:t>
            </a:r>
            <a:r>
              <a:rPr lang="en-US" b="0" dirty="0" smtClean="0"/>
              <a:t> </a:t>
            </a:r>
            <a:r>
              <a:rPr lang="en-US" b="0" dirty="0" err="1" smtClean="0"/>
              <a:t>mostra</a:t>
            </a:r>
            <a:r>
              <a:rPr lang="en-US" b="0" dirty="0" smtClean="0"/>
              <a:t> </a:t>
            </a:r>
            <a:r>
              <a:rPr lang="en-US" b="0" dirty="0" err="1" smtClean="0"/>
              <a:t>informações</a:t>
            </a:r>
            <a:r>
              <a:rPr lang="en-US" b="0" dirty="0" smtClean="0"/>
              <a:t> e </a:t>
            </a:r>
            <a:r>
              <a:rPr lang="en-US" b="0" dirty="0" err="1" smtClean="0"/>
              <a:t>imagens</a:t>
            </a:r>
            <a:r>
              <a:rPr lang="en-US" b="0" dirty="0" smtClean="0"/>
              <a:t> da </a:t>
            </a:r>
            <a:r>
              <a:rPr lang="en-US" b="0" dirty="0" err="1" smtClean="0"/>
              <a:t>tela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controlar</a:t>
            </a:r>
            <a:r>
              <a:rPr lang="en-US" b="0" dirty="0" smtClean="0"/>
              <a:t> a </a:t>
            </a:r>
            <a:r>
              <a:rPr lang="en-US" b="0" dirty="0" err="1" smtClean="0"/>
              <a:t>localização</a:t>
            </a:r>
            <a:r>
              <a:rPr lang="en-US" b="0" dirty="0" smtClean="0"/>
              <a:t> e o </a:t>
            </a:r>
            <a:r>
              <a:rPr lang="en-US" b="0" dirty="0" err="1" smtClean="0"/>
              <a:t>tamanho</a:t>
            </a:r>
            <a:r>
              <a:rPr lang="en-US" b="0" dirty="0" smtClean="0"/>
              <a:t> do </a:t>
            </a:r>
            <a:r>
              <a:rPr lang="en-US" b="0" dirty="0" err="1" smtClean="0"/>
              <a:t>texto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esse</a:t>
            </a:r>
            <a:r>
              <a:rPr lang="en-US" b="0" dirty="0" smtClean="0"/>
              <a:t> </a:t>
            </a:r>
            <a:r>
              <a:rPr lang="en-US" b="0" dirty="0" err="1" smtClean="0"/>
              <a:t>mesmo</a:t>
            </a:r>
            <a:r>
              <a:rPr lang="en-US" b="0" dirty="0" smtClean="0"/>
              <a:t>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vizualizar</a:t>
            </a:r>
            <a:r>
              <a:rPr lang="en-US" b="0" dirty="0" smtClean="0"/>
              <a:t> </a:t>
            </a:r>
            <a:r>
              <a:rPr lang="en-US" b="0" dirty="0" err="1" smtClean="0"/>
              <a:t>leituras</a:t>
            </a:r>
            <a:r>
              <a:rPr lang="en-US" b="0" dirty="0" smtClean="0"/>
              <a:t> de </a:t>
            </a:r>
            <a:r>
              <a:rPr lang="en-US" b="0" dirty="0" err="1" smtClean="0"/>
              <a:t>sensores</a:t>
            </a:r>
            <a:r>
              <a:rPr lang="en-US" b="0" dirty="0" smtClean="0"/>
              <a:t> e </a:t>
            </a:r>
            <a:r>
              <a:rPr lang="en-US" b="0" dirty="0" err="1" smtClean="0"/>
              <a:t>instruções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Localizado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aba </a:t>
            </a:r>
            <a:r>
              <a:rPr lang="en-US" b="0" dirty="0" err="1" smtClean="0"/>
              <a:t>verde</a:t>
            </a:r>
            <a:r>
              <a:rPr lang="en-US" b="0" dirty="0" smtClean="0"/>
              <a:t>.</a:t>
            </a:r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51027" cy="549370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blocos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vizualização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err="1" smtClean="0"/>
              <a:t>Dois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modos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vizualização</a:t>
            </a: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Pixel </a:t>
            </a:r>
            <a:r>
              <a:rPr lang="en-US" altLang="en-US" sz="2400" dirty="0" smtClean="0"/>
              <a:t>(Use </a:t>
            </a:r>
            <a:r>
              <a:rPr lang="en-US" altLang="en-US" sz="2400" dirty="0" err="1" smtClean="0"/>
              <a:t>para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vizualização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textos</a:t>
            </a:r>
            <a:r>
              <a:rPr lang="en-US" altLang="en-US" sz="2400" dirty="0" smtClean="0"/>
              <a:t> e </a:t>
            </a:r>
            <a:r>
              <a:rPr lang="en-US" altLang="en-US" sz="2400" dirty="0" err="1" smtClean="0"/>
              <a:t>imagens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/>
            <a:r>
              <a:rPr lang="en-US" altLang="en-US" sz="2200" dirty="0" smtClean="0"/>
              <a:t>178 pixels </a:t>
            </a:r>
            <a:r>
              <a:rPr lang="en-US" altLang="en-US" sz="2200" dirty="0" err="1" smtClean="0"/>
              <a:t>esquerda</a:t>
            </a:r>
            <a:r>
              <a:rPr lang="en-US" altLang="en-US" sz="2200" dirty="0" smtClean="0"/>
              <a:t> e </a:t>
            </a:r>
            <a:r>
              <a:rPr lang="en-US" altLang="en-US" sz="2200" dirty="0" err="1" smtClean="0"/>
              <a:t>direita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128 pixels </a:t>
            </a:r>
            <a:r>
              <a:rPr lang="en-US" altLang="en-US" sz="2200" dirty="0" err="1" smtClean="0"/>
              <a:t>baixo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em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cima</a:t>
            </a:r>
            <a:endParaRPr lang="en-US" altLang="en-US" sz="2200" dirty="0" smtClean="0"/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grade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mais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fácil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para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usar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só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funciona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para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 lvl="1"/>
            <a:r>
              <a:rPr lang="en-US" altLang="en-US" sz="1800" dirty="0" smtClean="0"/>
              <a:t>22 </a:t>
            </a:r>
            <a:r>
              <a:rPr lang="en-US" altLang="en-US" sz="1800" dirty="0" err="1" smtClean="0"/>
              <a:t>colunas</a:t>
            </a:r>
            <a:r>
              <a:rPr lang="en-US" altLang="en-US" sz="1800" dirty="0" smtClean="0"/>
              <a:t> de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8 pixels </a:t>
            </a:r>
            <a:r>
              <a:rPr lang="en-US" altLang="en-US" sz="1800" dirty="0" err="1" smtClean="0"/>
              <a:t>cada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12 </a:t>
            </a:r>
            <a:r>
              <a:rPr lang="en-US" altLang="en-US" sz="1800" dirty="0" err="1" smtClean="0"/>
              <a:t>linhas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de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10 pixels </a:t>
            </a:r>
            <a:r>
              <a:rPr lang="en-US" altLang="en-US" sz="1800" dirty="0" err="1" smtClean="0"/>
              <a:t>cada</a:t>
            </a:r>
            <a:endParaRPr lang="en-US" altLang="en-US" sz="1800" dirty="0" smtClean="0"/>
          </a:p>
          <a:p>
            <a:pPr lvl="1"/>
            <a:r>
              <a:rPr lang="en-US" altLang="en-US" sz="1800" dirty="0" err="1" smtClean="0"/>
              <a:t>Caracteres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pequenos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são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linha</a:t>
            </a:r>
            <a:r>
              <a:rPr lang="en-US" altLang="en-US" sz="1800" dirty="0" smtClean="0"/>
              <a:t> e </a:t>
            </a:r>
            <a:r>
              <a:rPr lang="en-US" altLang="en-US" sz="1800" dirty="0" err="1" smtClean="0"/>
              <a:t>uma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coluna</a:t>
            </a:r>
            <a:endParaRPr lang="en-US" altLang="en-US" sz="1800" dirty="0" smtClean="0"/>
          </a:p>
          <a:p>
            <a:pPr lvl="1"/>
            <a:r>
              <a:rPr lang="en-US" altLang="en-US" sz="1800" dirty="0" err="1" smtClean="0"/>
              <a:t>C</a:t>
            </a:r>
            <a:r>
              <a:rPr lang="en-US" altLang="en-US" sz="1800" dirty="0" err="1" smtClean="0"/>
              <a:t>aracteres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grandes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são</a:t>
            </a:r>
            <a:r>
              <a:rPr lang="en-US" altLang="en-US" sz="1800" dirty="0" smtClean="0"/>
              <a:t> 2 </a:t>
            </a:r>
            <a:r>
              <a:rPr lang="en-US" altLang="en-US" sz="1800" dirty="0" err="1" smtClean="0"/>
              <a:t>linhas</a:t>
            </a:r>
            <a:r>
              <a:rPr lang="en-US" altLang="en-US" sz="1800" dirty="0" smtClean="0"/>
              <a:t> e 2 </a:t>
            </a:r>
            <a:r>
              <a:rPr lang="en-US" altLang="en-US" sz="1800" dirty="0" err="1" smtClean="0"/>
              <a:t>colunas</a:t>
            </a:r>
            <a:endParaRPr lang="en-US" alt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032914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199" y="152717"/>
            <a:ext cx="8245475" cy="145476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 err="1" smtClean="0"/>
              <a:t>Exibindo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de grade</a:t>
            </a:r>
            <a:endParaRPr lang="en-US" alt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1269242"/>
            <a:ext cx="5224739" cy="5107448"/>
            <a:chOff x="2294980" y="1331074"/>
            <a:chExt cx="5224739" cy="48788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190034" y="2661990"/>
              <a:ext cx="1160129" cy="4997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Texto</a:t>
              </a:r>
              <a:r>
                <a:rPr lang="en-US" altLang="en-US" sz="1400" dirty="0"/>
                <a:t> </a:t>
              </a:r>
              <a:r>
                <a:rPr lang="en-US" altLang="en-US" sz="1400" dirty="0" smtClean="0"/>
                <a:t>a </a:t>
              </a:r>
              <a:r>
                <a:rPr lang="en-US" altLang="en-US" sz="1400" dirty="0" err="1" smtClean="0"/>
                <a:t>ser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apresentado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113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Tamanho</a:t>
              </a:r>
              <a:r>
                <a:rPr lang="en-US" altLang="en-US" sz="1400" dirty="0" smtClean="0"/>
                <a:t> do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</a:t>
              </a:r>
              <a:r>
                <a:rPr lang="en-US" altLang="en-US" sz="1400" dirty="0" smtClean="0"/>
                <a:t>– </a:t>
              </a:r>
              <a:r>
                <a:rPr lang="en-US" altLang="en-US" sz="1400" dirty="0" err="1" smtClean="0"/>
                <a:t>fonte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pequena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err="1" smtClean="0"/>
                <a:t>fonte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média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en-US" altLang="en-US" sz="1400" dirty="0" err="1" smtClean="0"/>
                <a:t>fonte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grande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309821"/>
              <a:ext cx="1242846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Visualização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Prévia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765741"/>
              <a:ext cx="1828800" cy="3135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Tela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apague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135054"/>
              <a:ext cx="1828800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Coluna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para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iniciar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exibição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710369"/>
              <a:ext cx="1828800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Linha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para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iniciar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exibição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318668"/>
              <a:ext cx="1828800" cy="532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Exibição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preta</a:t>
              </a:r>
              <a:r>
                <a:rPr lang="en-US" altLang="en-US" sz="1400" dirty="0" smtClean="0"/>
                <a:t> e </a:t>
              </a:r>
              <a:r>
                <a:rPr lang="en-US" altLang="en-US" sz="1400" dirty="0" err="1" smtClean="0"/>
                <a:t>branca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915881"/>
              <a:ext cx="1828800" cy="293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Tamanho</a:t>
              </a:r>
              <a:r>
                <a:rPr lang="en-US" altLang="en-US" sz="1400" dirty="0" smtClean="0"/>
                <a:t> do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340835"/>
              <a:ext cx="407268" cy="5816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327797"/>
              <a:ext cx="1072382" cy="16490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71206"/>
              <a:ext cx="1331447" cy="20482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666758"/>
              <a:ext cx="1567139" cy="23961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1767771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91370" y="2483058"/>
              <a:ext cx="499786" cy="857672"/>
            </a:xfrm>
            <a:prstGeom prst="bentConnector4">
              <a:avLst>
                <a:gd name="adj1" fmla="val -43692"/>
                <a:gd name="adj2" fmla="val 838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2916648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Modo</a:t>
            </a:r>
            <a:r>
              <a:rPr lang="en-US" altLang="en-US" sz="1400" dirty="0" smtClean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003601"/>
            <a:ext cx="462677" cy="174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Passo</a:t>
            </a:r>
            <a:r>
              <a:rPr lang="en-US" b="1" dirty="0" smtClean="0"/>
              <a:t> </a:t>
            </a:r>
            <a:r>
              <a:rPr lang="en-US" b="1" dirty="0" smtClean="0"/>
              <a:t>1: 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vizualização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</a:t>
            </a:r>
            <a:r>
              <a:rPr lang="en-US" b="1" dirty="0" smtClean="0"/>
              <a:t>2:</a:t>
            </a:r>
          </a:p>
          <a:p>
            <a:r>
              <a:rPr lang="en-US" dirty="0" smtClean="0"/>
              <a:t> </a:t>
            </a:r>
            <a:r>
              <a:rPr lang="pt-BR" dirty="0"/>
              <a:t>Clique em "alternar entre os modos" ícone e passa o mouse sobre "texto</a:t>
            </a:r>
            <a:r>
              <a:rPr lang="pt-BR" dirty="0" smtClean="0"/>
              <a:t>"</a:t>
            </a:r>
            <a:r>
              <a:rPr lang="en-US" dirty="0" smtClean="0"/>
              <a:t>. </a:t>
            </a:r>
            <a:r>
              <a:rPr lang="en-US" dirty="0" err="1" smtClean="0"/>
              <a:t>Depois</a:t>
            </a:r>
            <a:r>
              <a:rPr lang="en-US" dirty="0" smtClean="0"/>
              <a:t> clique </a:t>
            </a:r>
            <a:r>
              <a:rPr lang="en-US" dirty="0" err="1" smtClean="0"/>
              <a:t>na</a:t>
            </a:r>
            <a:r>
              <a:rPr lang="en-US" dirty="0" smtClean="0"/>
              <a:t> ‘’grade’’. O </a:t>
            </a:r>
            <a:r>
              <a:rPr lang="en-US" dirty="0" err="1" smtClean="0"/>
              <a:t>icone</a:t>
            </a:r>
            <a:r>
              <a:rPr lang="en-US" dirty="0" smtClean="0"/>
              <a:t> </a:t>
            </a:r>
            <a:r>
              <a:rPr lang="en-US" dirty="0" err="1" smtClean="0"/>
              <a:t>ira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quadrado</a:t>
            </a:r>
            <a:r>
              <a:rPr lang="en-US" dirty="0" smtClean="0"/>
              <a:t> com </a:t>
            </a:r>
            <a:r>
              <a:rPr lang="en-US" dirty="0" err="1" smtClean="0"/>
              <a:t>pontos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3: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err="1" smtClean="0"/>
              <a:t>caixa</a:t>
            </a:r>
            <a:r>
              <a:rPr lang="en-US" dirty="0" smtClean="0"/>
              <a:t> no canto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exibir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09650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EXIBIÇÃO DO BLOCO DESAFIO </a:t>
            </a:r>
            <a:r>
              <a:rPr lang="en-US" altLang="en-US" dirty="0" smtClean="0"/>
              <a:t>1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Você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escrever</a:t>
            </a:r>
            <a:r>
              <a:rPr lang="en-US" altLang="en-US" dirty="0" smtClean="0"/>
              <a:t> </a:t>
            </a:r>
            <a:r>
              <a:rPr lang="en-US" altLang="en-US" dirty="0"/>
              <a:t> </a:t>
            </a:r>
            <a:r>
              <a:rPr lang="en-US" altLang="en-US" dirty="0" smtClean="0"/>
              <a:t>um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mostrado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meio</a:t>
            </a:r>
            <a:r>
              <a:rPr lang="en-US" altLang="en-US" dirty="0" smtClean="0"/>
              <a:t> da </a:t>
            </a:r>
            <a:r>
              <a:rPr lang="en-US" altLang="en-US" dirty="0" err="1" smtClean="0"/>
              <a:t>tela</a:t>
            </a:r>
            <a:r>
              <a:rPr lang="en-US" altLang="en-US" dirty="0"/>
              <a:t>?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Visializar</a:t>
            </a:r>
            <a:r>
              <a:rPr lang="en-US" altLang="en-US" dirty="0" smtClean="0"/>
              <a:t> </a:t>
            </a:r>
            <a:r>
              <a:rPr lang="en-US" altLang="en-US" dirty="0" smtClean="0"/>
              <a:t>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Fazer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visualização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executar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 3 </a:t>
            </a:r>
            <a:r>
              <a:rPr lang="en-US" altLang="en-US" dirty="0" err="1" smtClean="0"/>
              <a:t>segundos</a:t>
            </a:r>
            <a:r>
              <a:rPr lang="en-US" altLang="en-US" dirty="0" smtClean="0"/>
              <a:t> 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/>
              <a:t> </a:t>
            </a:r>
            <a:r>
              <a:rPr lang="en-US" altLang="en-US" dirty="0" smtClean="0"/>
              <a:t>se mover </a:t>
            </a:r>
            <a:r>
              <a:rPr lang="en-US" altLang="en-US" dirty="0" err="1" smtClean="0"/>
              <a:t>enquanto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executa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função</a:t>
            </a:r>
            <a:r>
              <a:rPr lang="en-US" altLang="en-US" dirty="0" smtClean="0"/>
              <a:t>?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96436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Solução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1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23732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Exibiçaõ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imagem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pixel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Passo</a:t>
            </a:r>
            <a:r>
              <a:rPr lang="en-US" b="1" dirty="0" smtClean="0"/>
              <a:t> 1</a:t>
            </a:r>
            <a:r>
              <a:rPr lang="en-US" b="1" dirty="0" smtClean="0"/>
              <a:t>: </a:t>
            </a:r>
            <a:endParaRPr lang="en-US" b="1" dirty="0" smtClean="0"/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2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pt-BR" dirty="0"/>
              <a:t>Clique no botão "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", que tem um ícone de pasta e </a:t>
            </a:r>
            <a:r>
              <a:rPr lang="pt-BR" dirty="0" smtClean="0"/>
              <a:t>escolha uma  </a:t>
            </a:r>
            <a:r>
              <a:rPr lang="pt-BR" dirty="0"/>
              <a:t>"imagem</a:t>
            </a:r>
            <a:r>
              <a:rPr lang="pt-BR" dirty="0" smtClean="0"/>
              <a:t>"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Passo</a:t>
            </a:r>
            <a:r>
              <a:rPr lang="en-US" b="1" dirty="0" smtClean="0"/>
              <a:t> 3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 smtClean="0"/>
              <a:t>Use a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vazia</a:t>
            </a:r>
            <a:r>
              <a:rPr lang="en-US" dirty="0" smtClean="0"/>
              <a:t> no canto superior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pegar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deseja</a:t>
            </a:r>
            <a:r>
              <a:rPr lang="en-US" dirty="0"/>
              <a:t> </a:t>
            </a:r>
            <a:r>
              <a:rPr lang="en-US" dirty="0" err="1" smtClean="0"/>
              <a:t>exibir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23731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bloco</a:t>
            </a:r>
            <a:r>
              <a:rPr lang="en-US" dirty="0" smtClean="0"/>
              <a:t> desafio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err="1" smtClean="0">
                <a:solidFill>
                  <a:srgbClr val="3366FF"/>
                </a:solidFill>
              </a:rPr>
              <a:t>Você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consegue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fazer</a:t>
            </a:r>
            <a:r>
              <a:rPr lang="en-US" b="0" dirty="0" smtClean="0">
                <a:solidFill>
                  <a:srgbClr val="3366FF"/>
                </a:solidFill>
              </a:rPr>
              <a:t> com </a:t>
            </a:r>
            <a:r>
              <a:rPr lang="en-US" b="0" dirty="0" err="1" smtClean="0">
                <a:solidFill>
                  <a:srgbClr val="3366FF"/>
                </a:solidFill>
              </a:rPr>
              <a:t>que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olhis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apareçam</a:t>
            </a:r>
            <a:r>
              <a:rPr lang="en-US" b="0" dirty="0" smtClean="0">
                <a:solidFill>
                  <a:srgbClr val="3366FF"/>
                </a:solidFill>
              </a:rPr>
              <a:t>  </a:t>
            </a:r>
            <a:r>
              <a:rPr lang="en-US" b="0" dirty="0" err="1" smtClean="0">
                <a:solidFill>
                  <a:srgbClr val="3366FF"/>
                </a:solidFill>
              </a:rPr>
              <a:t>na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tela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enquanto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ele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está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executando</a:t>
            </a:r>
            <a:r>
              <a:rPr lang="en-US" b="0" dirty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uma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programação</a:t>
            </a:r>
            <a:r>
              <a:rPr lang="en-US" b="0" dirty="0" smtClean="0">
                <a:solidFill>
                  <a:srgbClr val="3366FF"/>
                </a:solidFill>
              </a:rPr>
              <a:t>?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Alternar</a:t>
            </a:r>
            <a:r>
              <a:rPr lang="en-US" b="0" dirty="0" smtClean="0">
                <a:solidFill>
                  <a:srgbClr val="3366FF"/>
                </a:solidFill>
              </a:rPr>
              <a:t> a </a:t>
            </a:r>
            <a:r>
              <a:rPr lang="en-US" b="0" dirty="0" err="1" smtClean="0">
                <a:solidFill>
                  <a:srgbClr val="3366FF"/>
                </a:solidFill>
              </a:rPr>
              <a:t>pupila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para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ele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olhar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para</a:t>
            </a:r>
            <a:r>
              <a:rPr lang="en-US" b="0" dirty="0" smtClean="0">
                <a:solidFill>
                  <a:srgbClr val="3366FF"/>
                </a:solidFill>
              </a:rPr>
              <a:t> a </a:t>
            </a:r>
            <a:r>
              <a:rPr lang="en-US" b="0" dirty="0" err="1" smtClean="0">
                <a:solidFill>
                  <a:srgbClr val="3366FF"/>
                </a:solidFill>
              </a:rPr>
              <a:t>direita</a:t>
            </a:r>
            <a:r>
              <a:rPr lang="en-US" b="0" dirty="0" smtClean="0">
                <a:solidFill>
                  <a:srgbClr val="3366FF"/>
                </a:solidFill>
              </a:rPr>
              <a:t> e </a:t>
            </a:r>
            <a:r>
              <a:rPr lang="en-US" b="0" dirty="0" err="1" smtClean="0">
                <a:solidFill>
                  <a:srgbClr val="3366FF"/>
                </a:solidFill>
              </a:rPr>
              <a:t>esquerda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 Use o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visualização</a:t>
            </a:r>
            <a:r>
              <a:rPr lang="en-US" b="0" dirty="0" smtClean="0"/>
              <a:t>, com o Motor On e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espera</a:t>
            </a:r>
            <a:endParaRPr lang="en-US" b="0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Sinta</a:t>
            </a:r>
            <a:r>
              <a:rPr lang="en-US" b="0" dirty="0" smtClean="0"/>
              <a:t>-se </a:t>
            </a:r>
            <a:r>
              <a:rPr lang="en-US" b="0" dirty="0" err="1" smtClean="0"/>
              <a:t>livre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se </a:t>
            </a:r>
            <a:r>
              <a:rPr lang="en-US" b="0" dirty="0" err="1" smtClean="0"/>
              <a:t>divertir</a:t>
            </a:r>
            <a:r>
              <a:rPr lang="en-US" b="0" dirty="0" smtClean="0"/>
              <a:t> com </a:t>
            </a:r>
            <a:r>
              <a:rPr lang="en-US" b="0" dirty="0" err="1" smtClean="0"/>
              <a:t>esse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e </a:t>
            </a:r>
            <a:r>
              <a:rPr lang="en-US" b="0" dirty="0" err="1" smtClean="0"/>
              <a:t>faça</a:t>
            </a:r>
            <a:r>
              <a:rPr lang="en-US" b="0" dirty="0" smtClean="0"/>
              <a:t> o </a:t>
            </a:r>
            <a:r>
              <a:rPr lang="en-US" b="0" dirty="0" err="1" smtClean="0"/>
              <a:t>seu</a:t>
            </a:r>
            <a:r>
              <a:rPr lang="en-US" b="0" dirty="0" smtClean="0"/>
              <a:t>!</a:t>
            </a:r>
            <a:r>
              <a:rPr lang="en-US" b="0" dirty="0" smtClean="0"/>
              <a:t> 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776429" cy="365125"/>
          </a:xfrm>
        </p:spPr>
        <p:txBody>
          <a:bodyPr/>
          <a:lstStyle/>
          <a:p>
            <a:r>
              <a:rPr lang="en-US" dirty="0" smtClean="0"/>
              <a:t>Copyright © EV3Lessons.com 2015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 24/062015)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6486</TotalTime>
  <Words>684</Words>
  <Application>Microsoft Office PowerPoint</Application>
  <PresentationFormat>Apresentação na tela (4:3)</PresentationFormat>
  <Paragraphs>112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Lição de programação EV3 iniciante</vt:lpstr>
      <vt:lpstr>OBJETIVOS DA LIÇÃO</vt:lpstr>
      <vt:lpstr>BLOCO DE VIZUALIZAÇÃO</vt:lpstr>
      <vt:lpstr>Mais sobre blocos de vizualização</vt:lpstr>
      <vt:lpstr> Exibindo texto no modo de grade</vt:lpstr>
      <vt:lpstr>EXIBIÇÃO DO BLOCO DESAFIO 1</vt:lpstr>
      <vt:lpstr>Solução do desafio 1</vt:lpstr>
      <vt:lpstr>Exibiçaõ de uma imagem no modo pixel</vt:lpstr>
      <vt:lpstr>Exibição de bloco desafio2</vt:lpstr>
      <vt:lpstr>Solução do desafio 2</vt:lpstr>
      <vt:lpstr>discussão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EV3 iniciante</dc:title>
  <dc:creator>Senai</dc:creator>
  <cp:lastModifiedBy>Senai</cp:lastModifiedBy>
  <cp:revision>16</cp:revision>
  <dcterms:created xsi:type="dcterms:W3CDTF">2014-08-07T02:19:13Z</dcterms:created>
  <dcterms:modified xsi:type="dcterms:W3CDTF">2015-06-24T20:05:58Z</dcterms:modified>
</cp:coreProperties>
</file>