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403" r:id="rId2"/>
    <p:sldId id="407" r:id="rId3"/>
    <p:sldId id="278" r:id="rId4"/>
    <p:sldId id="306" r:id="rId5"/>
    <p:sldId id="405" r:id="rId6"/>
    <p:sldId id="406" r:id="rId7"/>
    <p:sldId id="4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C-AB69-4639-85D4-4F22D3C5AB2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63E2-955F-4ADA-850C-47477F514446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BEC-9254-4D86-AFC8-A5E86CA83672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1047-43D6-4172-B18C-66077035C21E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498-A8BA-402A-B8AE-265D5E7A80E2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EFD0-F26F-4B6A-8703-6BB3C49D1CF7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73FA-4A4D-4536-B587-FE364F00D348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BA6B-FBFA-4B1A-8029-13B7ABDAE36F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9EA6-3AA3-4A80-A881-6903ACA21B4A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DF9D-E7CC-4F82-990A-344000B642E3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FCA-853B-4591-AE9A-E05186331CE2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6C0C8C-DDD7-4F58-A33D-9511EFC16315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smtClean="0"/>
              <a:t>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Repetindo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Ações</a:t>
            </a:r>
            <a:r>
              <a:rPr lang="en-US" sz="2800" dirty="0" smtClean="0">
                <a:solidFill>
                  <a:srgbClr val="FF0000"/>
                </a:solidFill>
              </a:rPr>
              <a:t> (Loops)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Repetindo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78" y="981357"/>
            <a:ext cx="6841323" cy="45635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Como </a:t>
            </a:r>
            <a:r>
              <a:rPr lang="en-US" sz="2800" dirty="0" err="1" smtClean="0"/>
              <a:t>nós</a:t>
            </a:r>
            <a:r>
              <a:rPr lang="en-US" sz="2800" dirty="0" smtClean="0"/>
              <a:t> </a:t>
            </a:r>
            <a:r>
              <a:rPr lang="en-US" sz="2800" dirty="0" err="1" smtClean="0"/>
              <a:t>movemos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redor</a:t>
            </a:r>
            <a:r>
              <a:rPr lang="en-US" sz="2800" dirty="0" smtClean="0"/>
              <a:t> de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caixa</a:t>
            </a:r>
            <a:r>
              <a:rPr lang="en-US" sz="2800" dirty="0" smtClean="0"/>
              <a:t> </a:t>
            </a:r>
            <a:r>
              <a:rPr lang="en-US" sz="2800" dirty="0" err="1" smtClean="0"/>
              <a:t>usando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comandos</a:t>
            </a:r>
            <a:r>
              <a:rPr lang="en-US" sz="2800" dirty="0" smtClean="0"/>
              <a:t> que </a:t>
            </a:r>
            <a:r>
              <a:rPr lang="en-US" sz="2800" dirty="0" err="1" smtClean="0"/>
              <a:t>já</a:t>
            </a:r>
            <a:r>
              <a:rPr lang="en-US" sz="2800" dirty="0" smtClean="0"/>
              <a:t> </a:t>
            </a:r>
            <a:r>
              <a:rPr lang="en-US" sz="2800" dirty="0" err="1" smtClean="0"/>
              <a:t>conhecemos</a:t>
            </a:r>
            <a:r>
              <a:rPr lang="en-US" sz="28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+ 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+ (mover + </a:t>
            </a:r>
            <a:r>
              <a:rPr lang="en-US" b="1" dirty="0" err="1" smtClean="0">
                <a:solidFill>
                  <a:srgbClr val="FF0000"/>
                </a:solidFill>
              </a:rPr>
              <a:t>virar</a:t>
            </a:r>
            <a:r>
              <a:rPr lang="en-US" b="1" dirty="0" smtClean="0">
                <a:solidFill>
                  <a:srgbClr val="FF0000"/>
                </a:solidFill>
              </a:rPr>
              <a:t>)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make repeating a task multiple times easy</a:t>
            </a:r>
          </a:p>
          <a:p>
            <a:pPr lvl="1"/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49" y="5024833"/>
            <a:ext cx="2224239" cy="1480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" y="3128550"/>
            <a:ext cx="8890000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078" y="4732176"/>
            <a:ext cx="505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Há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uma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maneira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mais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fácil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356" y="56763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Dica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121818" cy="5025381"/>
          </a:xfrm>
        </p:spPr>
        <p:txBody>
          <a:bodyPr>
            <a:normAutofit/>
          </a:bodyPr>
          <a:lstStyle/>
          <a:p>
            <a:r>
              <a:rPr lang="en-US" dirty="0" smtClean="0"/>
              <a:t>Loops </a:t>
            </a:r>
            <a:r>
              <a:rPr lang="en-US" dirty="0" err="1" smtClean="0"/>
              <a:t>fazem</a:t>
            </a:r>
            <a:r>
              <a:rPr lang="en-US" dirty="0"/>
              <a:t>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endParaRPr lang="en-US" dirty="0" smtClean="0"/>
          </a:p>
          <a:p>
            <a:pPr lvl="1"/>
            <a:r>
              <a:rPr lang="en-US" dirty="0" smtClean="0"/>
              <a:t>CONTINUE INDO…Para </a:t>
            </a:r>
            <a:r>
              <a:rPr lang="en-US" dirty="0" err="1" smtClean="0"/>
              <a:t>sempre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,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Tocar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8" y="4169674"/>
            <a:ext cx="5943600" cy="15621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72" b="98087" l="0" r="100000">
                        <a14:backgroundMark x1="74545" y1="44536" x2="74545" y2="44536"/>
                        <a14:backgroundMark x1="81273" y1="48087" x2="81273" y2="48087"/>
                        <a14:backgroundMark x1="61636" y1="42350" x2="61636" y2="42350"/>
                        <a14:backgroundMark x1="57455" y1="42896" x2="57455" y2="42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13" y="-215123"/>
            <a:ext cx="2000335" cy="133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50" y="3142568"/>
            <a:ext cx="5859984" cy="602742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7191784" y="3326301"/>
            <a:ext cx="671344" cy="10213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169446" y="4939707"/>
            <a:ext cx="1222872" cy="337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Repita o loop 4 vezes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do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Escreva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err="1" smtClean="0">
                <a:solidFill>
                  <a:srgbClr val="FF0000"/>
                </a:solidFill>
              </a:rPr>
              <a:t>programa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redor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caixa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tocá</a:t>
            </a:r>
            <a:r>
              <a:rPr lang="en-US" dirty="0" smtClean="0">
                <a:solidFill>
                  <a:srgbClr val="FF0000"/>
                </a:solidFill>
              </a:rPr>
              <a:t>-la.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usar</a:t>
            </a:r>
            <a:r>
              <a:rPr lang="en-US" dirty="0" smtClean="0">
                <a:solidFill>
                  <a:srgbClr val="FF0000"/>
                </a:solidFill>
              </a:rPr>
              <a:t> um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5233" y="3589860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81660" y="3370870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73478" y="3370870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907" y="3370871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81660" y="4597207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86200" y="3894365"/>
            <a:ext cx="369954" cy="457861"/>
            <a:chOff x="6310708" y="2223671"/>
            <a:chExt cx="809489" cy="898563"/>
          </a:xfrm>
        </p:grpSpPr>
        <p:sp>
          <p:nvSpPr>
            <p:cNvPr id="12" name="Rounded Rectangle 1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do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3" y="1171257"/>
            <a:ext cx="7323391" cy="50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Esse</a:t>
            </a:r>
            <a:r>
              <a:rPr lang="en-US" sz="1800" dirty="0"/>
              <a:t> tutorial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criado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e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en-US" sz="1800" dirty="0" err="1"/>
              <a:t>doDroids</a:t>
            </a:r>
            <a:r>
              <a:rPr lang="en-US" sz="1800" dirty="0"/>
              <a:t> Robotics.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 do </a:t>
            </a:r>
            <a:r>
              <a:rPr lang="en-US" sz="1800" dirty="0" err="1"/>
              <a:t>autor</a:t>
            </a:r>
            <a:r>
              <a:rPr lang="en-US" sz="1800" dirty="0"/>
              <a:t>: team@droidsrobotics.org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lições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Este tutorial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traduzido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0070C0"/>
                </a:solidFill>
              </a:rPr>
              <a:t>GAMETECH CANAÃ</a:t>
            </a:r>
            <a:r>
              <a:rPr lang="en-US" sz="1800" dirty="0"/>
              <a:t>.</a:t>
            </a:r>
          </a:p>
          <a:p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6250</TotalTime>
  <Words>244</Words>
  <Application>Microsoft Office PowerPoint</Application>
  <PresentationFormat>Apresentação na tela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Essential</vt:lpstr>
      <vt:lpstr>lição de programação ev3 iniciante</vt:lpstr>
      <vt:lpstr>Objetivos da lição</vt:lpstr>
      <vt:lpstr>Repetindo uma ação</vt:lpstr>
      <vt:lpstr>Loops</vt:lpstr>
      <vt:lpstr>Desafio do loop</vt:lpstr>
      <vt:lpstr>Solução do desafio do loop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user</dc:creator>
  <cp:lastModifiedBy>user</cp:lastModifiedBy>
  <cp:revision>2</cp:revision>
  <dcterms:created xsi:type="dcterms:W3CDTF">2014-08-07T02:19:13Z</dcterms:created>
  <dcterms:modified xsi:type="dcterms:W3CDTF">2015-07-08T23:56:00Z</dcterms:modified>
</cp:coreProperties>
</file>