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356" r:id="rId2"/>
    <p:sldId id="341" r:id="rId3"/>
    <p:sldId id="339" r:id="rId4"/>
    <p:sldId id="342" r:id="rId5"/>
    <p:sldId id="344" r:id="rId6"/>
    <p:sldId id="343" r:id="rId7"/>
    <p:sldId id="340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1" d="100"/>
          <a:sy n="71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6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111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41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064-E412-4A7B-A8B2-877DB6EA04F7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B00-F795-4A15-9765-7244F44B689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5001-D174-42E8-A90B-AF870913F36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7414-9223-4F56-BD26-BDBCD19C0463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3A3F-6261-4130-A022-E35F5ABEDEB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8AB9-8D7E-4A96-A412-AB9E2E2BF3C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D44A-80C0-47CB-97D2-ED1D30F9A44B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EA01-7576-44DC-AE3A-EE21CF69533E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DD8B-F9D9-48A4-B834-75613DF5B42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3F3-587D-4799-A05B-9B845D06F09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796-BD86-475B-8FF2-38114DD295EB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D86CBC-ECE6-45E3-87FD-BACA18ABE592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11631"/>
            <a:ext cx="4814046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programação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Intermediário</a:t>
            </a:r>
            <a:r>
              <a:rPr lang="en-US" sz="3200" dirty="0" smtClean="0"/>
              <a:t> -</a:t>
            </a:r>
            <a:br>
              <a:rPr lang="en-US" sz="3200" dirty="0" smtClean="0"/>
            </a:br>
            <a:r>
              <a:rPr lang="en-US" sz="3200" dirty="0" err="1" smtClean="0"/>
              <a:t>Lição</a:t>
            </a:r>
            <a:r>
              <a:rPr lang="en-US" sz="3200" dirty="0" smtClean="0"/>
              <a:t> #2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3615368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Visão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Geral</a:t>
            </a:r>
            <a:r>
              <a:rPr lang="en-US" sz="2800" dirty="0" smtClean="0">
                <a:solidFill>
                  <a:srgbClr val="FF0000"/>
                </a:solidFill>
              </a:rPr>
              <a:t> de My Blocks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658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059"/>
            <a:ext cx="9143999" cy="600317"/>
          </a:xfrm>
        </p:spPr>
        <p:txBody>
          <a:bodyPr>
            <a:noAutofit/>
          </a:bodyPr>
          <a:lstStyle/>
          <a:p>
            <a:r>
              <a:rPr lang="en-US" sz="3200" dirty="0" smtClean="0"/>
              <a:t>O </a:t>
            </a:r>
            <a:r>
              <a:rPr lang="en-US" sz="3200" dirty="0" err="1" smtClean="0"/>
              <a:t>que</a:t>
            </a:r>
            <a:r>
              <a:rPr lang="en-US" sz="3200" dirty="0" smtClean="0"/>
              <a:t> é um “my block” (</a:t>
            </a:r>
            <a:r>
              <a:rPr lang="en-US" sz="3200" dirty="0" err="1" smtClean="0"/>
              <a:t>meu</a:t>
            </a:r>
            <a:r>
              <a:rPr lang="en-US" sz="3200" dirty="0" smtClean="0"/>
              <a:t> </a:t>
            </a:r>
            <a:r>
              <a:rPr lang="en-US" sz="3200" dirty="0" err="1" smtClean="0"/>
              <a:t>bloco</a:t>
            </a:r>
            <a:r>
              <a:rPr lang="en-US" sz="3200" dirty="0" smtClean="0"/>
              <a:t>)?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580"/>
            <a:ext cx="8245474" cy="5016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Um My Block é a </a:t>
            </a:r>
            <a:r>
              <a:rPr lang="en-US" sz="3200" b="0" dirty="0" err="1" smtClean="0"/>
              <a:t>combinação</a:t>
            </a:r>
            <a:r>
              <a:rPr lang="en-US" sz="3200" b="0" dirty="0" smtClean="0"/>
              <a:t> de um </a:t>
            </a:r>
            <a:r>
              <a:rPr lang="en-US" sz="3200" b="0" dirty="0" err="1" smtClean="0"/>
              <a:t>ou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mais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blocos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você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cria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que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podem</a:t>
            </a:r>
            <a:r>
              <a:rPr lang="en-US" sz="3200" b="0" dirty="0" smtClean="0"/>
              <a:t> ser </a:t>
            </a:r>
            <a:r>
              <a:rPr lang="en-US" sz="3200" b="0" dirty="0" err="1" smtClean="0"/>
              <a:t>agrupados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em</a:t>
            </a:r>
            <a:r>
              <a:rPr lang="en-US" sz="3200" b="0" dirty="0" smtClean="0"/>
              <a:t> um </a:t>
            </a:r>
            <a:r>
              <a:rPr lang="en-US" sz="3200" b="0" dirty="0" err="1" smtClean="0"/>
              <a:t>só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bloco</a:t>
            </a:r>
            <a:r>
              <a:rPr lang="en-US" sz="3200" b="0" dirty="0" smtClean="0"/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My Blocks </a:t>
            </a:r>
            <a:r>
              <a:rPr lang="en-US" sz="3200" b="0" dirty="0" err="1" smtClean="0"/>
              <a:t>são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basicamente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seu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próprio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bloco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customizado</a:t>
            </a:r>
            <a:r>
              <a:rPr lang="en-US" sz="3200" b="0" dirty="0" smtClean="0"/>
              <a:t> no NXT </a:t>
            </a:r>
            <a:r>
              <a:rPr lang="en-US" sz="3200" b="0" dirty="0" err="1" smtClean="0"/>
              <a:t>ou</a:t>
            </a:r>
            <a:r>
              <a:rPr lang="en-US" sz="3200" b="0" dirty="0" smtClean="0"/>
              <a:t> EV3;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err="1" smtClean="0"/>
              <a:t>Uma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vez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que</a:t>
            </a:r>
            <a:r>
              <a:rPr lang="en-US" sz="3200" b="0" dirty="0" smtClean="0"/>
              <a:t> o My Block é </a:t>
            </a:r>
            <a:r>
              <a:rPr lang="en-US" sz="3200" b="0" dirty="0" err="1" smtClean="0"/>
              <a:t>criado</a:t>
            </a:r>
            <a:r>
              <a:rPr lang="en-US" sz="3200" b="0" dirty="0" smtClean="0"/>
              <a:t>, </a:t>
            </a:r>
            <a:r>
              <a:rPr lang="en-US" sz="3200" b="0" dirty="0" err="1" smtClean="0"/>
              <a:t>você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poderá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usá</a:t>
            </a:r>
            <a:r>
              <a:rPr lang="en-US" sz="3200" b="0" dirty="0" smtClean="0"/>
              <a:t>-lo </a:t>
            </a:r>
            <a:r>
              <a:rPr lang="en-US" sz="3200" b="0" dirty="0" err="1" smtClean="0"/>
              <a:t>em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múltiplos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programas</a:t>
            </a:r>
            <a:r>
              <a:rPr lang="en-US" sz="3200" b="0" dirty="0" smtClean="0"/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err="1" smtClean="0"/>
              <a:t>Assim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como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qualquer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outro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bloco</a:t>
            </a:r>
            <a:r>
              <a:rPr lang="en-US" sz="3200" b="0" dirty="0" smtClean="0"/>
              <a:t> no EV3, My Blocks </a:t>
            </a:r>
            <a:r>
              <a:rPr lang="en-US" sz="3200" b="0" dirty="0" err="1" smtClean="0"/>
              <a:t>pode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ter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entradas</a:t>
            </a:r>
            <a:r>
              <a:rPr lang="en-US" sz="3200" b="0" dirty="0" smtClean="0"/>
              <a:t> e </a:t>
            </a:r>
            <a:r>
              <a:rPr lang="en-US" sz="3200" b="0" dirty="0" err="1" smtClean="0"/>
              <a:t>saídas</a:t>
            </a:r>
            <a:r>
              <a:rPr lang="en-US" sz="3200" b="0" dirty="0" smtClean="0"/>
              <a:t>.</a:t>
            </a:r>
            <a:endParaRPr lang="en-US" sz="32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686801" cy="844658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Por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você</a:t>
            </a:r>
            <a:r>
              <a:rPr lang="en-US" sz="3000" dirty="0" smtClean="0"/>
              <a:t> </a:t>
            </a:r>
            <a:r>
              <a:rPr lang="en-US" sz="3000" dirty="0" err="1" smtClean="0"/>
              <a:t>deveria</a:t>
            </a:r>
            <a:r>
              <a:rPr lang="en-US" sz="3000" dirty="0" smtClean="0"/>
              <a:t> se </a:t>
            </a:r>
            <a:r>
              <a:rPr lang="en-US" sz="3000" dirty="0" err="1" smtClean="0"/>
              <a:t>importar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40" y="997376"/>
            <a:ext cx="8561878" cy="1110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Por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causa</a:t>
            </a:r>
            <a:r>
              <a:rPr lang="en-US" sz="2400" dirty="0" smtClean="0">
                <a:solidFill>
                  <a:srgbClr val="0000FF"/>
                </a:solidFill>
              </a:rPr>
              <a:t> dos My Blocks de Turn Degrees (</a:t>
            </a:r>
            <a:r>
              <a:rPr lang="en-US" sz="2400" dirty="0" err="1" smtClean="0">
                <a:solidFill>
                  <a:srgbClr val="0000FF"/>
                </a:solidFill>
              </a:rPr>
              <a:t>Virar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Graus</a:t>
            </a:r>
            <a:r>
              <a:rPr lang="en-US" sz="2400" dirty="0" smtClean="0">
                <a:solidFill>
                  <a:srgbClr val="0000FF"/>
                </a:solidFill>
              </a:rPr>
              <a:t>) e o Move Inches (Mover </a:t>
            </a:r>
            <a:r>
              <a:rPr lang="en-US" sz="2400" dirty="0" err="1" smtClean="0">
                <a:solidFill>
                  <a:srgbClr val="0000FF"/>
                </a:solidFill>
              </a:rPr>
              <a:t>Polegadas</a:t>
            </a:r>
            <a:r>
              <a:rPr lang="en-US" sz="2400" dirty="0" smtClean="0">
                <a:solidFill>
                  <a:srgbClr val="0000FF"/>
                </a:solidFill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</a:rPr>
              <a:t>suas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missões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ficarão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parecidas</a:t>
            </a:r>
            <a:r>
              <a:rPr lang="en-US" sz="2400" dirty="0" smtClean="0">
                <a:solidFill>
                  <a:srgbClr val="0000FF"/>
                </a:solidFill>
              </a:rPr>
              <a:t> com </a:t>
            </a:r>
            <a:r>
              <a:rPr lang="en-US" sz="2400" dirty="0" err="1" smtClean="0">
                <a:solidFill>
                  <a:srgbClr val="0000FF"/>
                </a:solidFill>
              </a:rPr>
              <a:t>isso</a:t>
            </a:r>
            <a:r>
              <a:rPr lang="en-US" sz="2400" dirty="0" smtClean="0">
                <a:solidFill>
                  <a:srgbClr val="0000FF"/>
                </a:solidFill>
              </a:rPr>
              <a:t>…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Em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vez</a:t>
            </a:r>
            <a:r>
              <a:rPr lang="en-US" sz="2400" dirty="0" smtClean="0">
                <a:solidFill>
                  <a:srgbClr val="FF6600"/>
                </a:solidFill>
              </a:rPr>
              <a:t> disso…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>
                <a:solidFill>
                  <a:srgbClr val="329B65"/>
                </a:solidFill>
              </a:rPr>
              <a:t>Isso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torna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seu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código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mais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fácil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para</a:t>
            </a:r>
            <a:r>
              <a:rPr lang="en-US" sz="2400" dirty="0" smtClean="0">
                <a:solidFill>
                  <a:srgbClr val="329B65"/>
                </a:solidFill>
              </a:rPr>
              <a:t> ser lido e </a:t>
            </a:r>
            <a:r>
              <a:rPr lang="en-US" sz="2400" dirty="0" err="1" smtClean="0">
                <a:solidFill>
                  <a:srgbClr val="329B65"/>
                </a:solidFill>
              </a:rPr>
              <a:t>modificado</a:t>
            </a:r>
            <a:r>
              <a:rPr lang="en-US" sz="2400" dirty="0" smtClean="0">
                <a:solidFill>
                  <a:srgbClr val="329B65"/>
                </a:solidFill>
              </a:rPr>
              <a:t>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208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82" y="1009567"/>
            <a:ext cx="1213540" cy="1285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7188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05" y="1276736"/>
            <a:ext cx="7336707" cy="47625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Toda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robô</a:t>
            </a:r>
            <a:r>
              <a:rPr lang="en-US" sz="2400" dirty="0" smtClean="0"/>
              <a:t> for </a:t>
            </a:r>
            <a:r>
              <a:rPr lang="en-US" sz="2400" dirty="0" err="1" smtClean="0"/>
              <a:t>repetir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programação</a:t>
            </a:r>
            <a:r>
              <a:rPr lang="en-US" sz="2400" dirty="0" smtClean="0"/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o </a:t>
            </a:r>
            <a:r>
              <a:rPr lang="en-US" sz="2400" dirty="0" err="1" smtClean="0"/>
              <a:t>códido</a:t>
            </a:r>
            <a:r>
              <a:rPr lang="en-US" sz="2400" dirty="0" smtClean="0"/>
              <a:t> for </a:t>
            </a:r>
            <a:r>
              <a:rPr lang="en-US" sz="2400" dirty="0" err="1" smtClean="0"/>
              <a:t>repetido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;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Organize e </a:t>
            </a:r>
            <a:r>
              <a:rPr lang="en-US" sz="2400" dirty="0" err="1" smtClean="0"/>
              <a:t>simplifique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;</a:t>
            </a: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Você</a:t>
            </a:r>
            <a:r>
              <a:rPr lang="en-US" sz="2400" dirty="0" smtClean="0"/>
              <a:t> tem 2 </a:t>
            </a:r>
            <a:r>
              <a:rPr lang="en-US" sz="2400" dirty="0" err="1" smtClean="0"/>
              <a:t>versões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saída</a:t>
            </a:r>
            <a:r>
              <a:rPr lang="en-US" sz="2400" dirty="0" smtClean="0"/>
              <a:t> do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FLL e 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metade</a:t>
            </a:r>
            <a:r>
              <a:rPr lang="en-US" sz="2400" dirty="0" smtClean="0"/>
              <a:t> de </a:t>
            </a:r>
            <a:r>
              <a:rPr lang="en-US" sz="2400" dirty="0" err="1" smtClean="0"/>
              <a:t>ambas</a:t>
            </a:r>
            <a:r>
              <a:rPr lang="en-US" sz="2400" dirty="0" smtClean="0"/>
              <a:t> é </a:t>
            </a:r>
            <a:r>
              <a:rPr lang="en-US" sz="2400" dirty="0" err="1" smtClean="0"/>
              <a:t>idêntica</a:t>
            </a:r>
            <a:r>
              <a:rPr lang="en-US" sz="2400" dirty="0" smtClean="0"/>
              <a:t>, </a:t>
            </a:r>
            <a:r>
              <a:rPr lang="en-US" sz="2400" dirty="0" err="1" smtClean="0"/>
              <a:t>assim</a:t>
            </a:r>
            <a:r>
              <a:rPr lang="en-US" sz="2400" dirty="0" smtClean="0"/>
              <a:t>, </a:t>
            </a:r>
            <a:r>
              <a:rPr lang="en-US" sz="2400" dirty="0" err="1" smtClean="0"/>
              <a:t>tornar</a:t>
            </a:r>
            <a:r>
              <a:rPr lang="en-US" sz="2400" dirty="0" smtClean="0"/>
              <a:t> 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metade</a:t>
            </a:r>
            <a:r>
              <a:rPr lang="en-US" sz="2400" dirty="0" smtClean="0"/>
              <a:t> do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My Block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“</a:t>
            </a:r>
            <a:r>
              <a:rPr lang="en-US" sz="2400" dirty="0" err="1" smtClean="0"/>
              <a:t>limpe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” </a:t>
            </a:r>
            <a:r>
              <a:rPr lang="en-US" sz="2400" dirty="0" err="1" smtClean="0"/>
              <a:t>em</a:t>
            </a:r>
            <a:r>
              <a:rPr lang="en-US" sz="2400" dirty="0" smtClean="0"/>
              <a:t> ambos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8930"/>
            <a:ext cx="8245475" cy="1371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my blocks de mover </a:t>
            </a:r>
            <a:r>
              <a:rPr lang="en-US" dirty="0" err="1" smtClean="0"/>
              <a:t>centímetros</a:t>
            </a:r>
            <a:r>
              <a:rPr lang="en-US" dirty="0" smtClean="0"/>
              <a:t>/</a:t>
            </a:r>
            <a:r>
              <a:rPr lang="en-US" dirty="0" err="1" smtClean="0"/>
              <a:t>polegadas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ideia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6023"/>
            <a:ext cx="5567338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Blocos</a:t>
            </a:r>
            <a:r>
              <a:rPr lang="en-US" sz="1800" dirty="0" smtClean="0"/>
              <a:t> de </a:t>
            </a:r>
            <a:r>
              <a:rPr lang="en-US" sz="1800" dirty="0" err="1" smtClean="0"/>
              <a:t>movimento</a:t>
            </a:r>
            <a:r>
              <a:rPr lang="en-US" sz="1800" dirty="0" smtClean="0"/>
              <a:t> </a:t>
            </a:r>
            <a:r>
              <a:rPr lang="en-US" sz="1800" dirty="0" err="1" smtClean="0"/>
              <a:t>pré-instalados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aceitam</a:t>
            </a:r>
            <a:r>
              <a:rPr lang="en-US" sz="1800" dirty="0" smtClean="0"/>
              <a:t> </a:t>
            </a:r>
            <a:r>
              <a:rPr lang="en-US" sz="1800" dirty="0" err="1" smtClean="0"/>
              <a:t>entradas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valores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centímetros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polegadas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É </a:t>
            </a:r>
            <a:r>
              <a:rPr lang="en-US" sz="1800" dirty="0" err="1" smtClean="0"/>
              <a:t>muito</a:t>
            </a:r>
            <a:r>
              <a:rPr lang="en-US" sz="1800" dirty="0" smtClean="0"/>
              <a:t> </a:t>
            </a: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fácil</a:t>
            </a:r>
            <a:r>
              <a:rPr lang="en-US" sz="1800" dirty="0" smtClean="0"/>
              <a:t> de </a:t>
            </a:r>
            <a:r>
              <a:rPr lang="en-US" sz="1800" dirty="0" err="1" smtClean="0"/>
              <a:t>medir</a:t>
            </a:r>
            <a:r>
              <a:rPr lang="en-US" sz="1800" dirty="0" smtClean="0"/>
              <a:t> a </a:t>
            </a:r>
            <a:r>
              <a:rPr lang="en-US" sz="1800" dirty="0" err="1" smtClean="0"/>
              <a:t>distância</a:t>
            </a:r>
            <a:r>
              <a:rPr lang="en-US" sz="1800" dirty="0" smtClean="0"/>
              <a:t> com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régua</a:t>
            </a:r>
            <a:r>
              <a:rPr lang="en-US" sz="1800" dirty="0" smtClean="0"/>
              <a:t> do </a:t>
            </a:r>
            <a:r>
              <a:rPr lang="en-US" sz="1800" dirty="0" err="1" smtClean="0"/>
              <a:t>que</a:t>
            </a:r>
            <a:r>
              <a:rPr lang="en-US" sz="1800" dirty="0" smtClean="0"/>
              <a:t> com </a:t>
            </a:r>
            <a:r>
              <a:rPr lang="en-US" sz="1800" dirty="0" err="1" smtClean="0"/>
              <a:t>graus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rotações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Se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mudar</a:t>
            </a:r>
            <a:r>
              <a:rPr lang="en-US" sz="1800" dirty="0" smtClean="0"/>
              <a:t> o design do </a:t>
            </a:r>
            <a:r>
              <a:rPr lang="en-US" sz="1800" dirty="0" err="1" smtClean="0"/>
              <a:t>robô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ter</a:t>
            </a:r>
            <a:r>
              <a:rPr lang="en-US" sz="1800" dirty="0" smtClean="0"/>
              <a:t> </a:t>
            </a:r>
            <a:r>
              <a:rPr lang="en-US" sz="1800" dirty="0" err="1" smtClean="0"/>
              <a:t>rodas</a:t>
            </a:r>
            <a:r>
              <a:rPr lang="en-US" sz="1800" dirty="0" smtClean="0"/>
              <a:t> </a:t>
            </a:r>
            <a:r>
              <a:rPr lang="en-US" sz="1800" dirty="0" err="1" smtClean="0"/>
              <a:t>maiores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menores</a:t>
            </a:r>
            <a:r>
              <a:rPr lang="en-US" sz="1800" dirty="0" smtClean="0"/>
              <a:t> </a:t>
            </a:r>
            <a:r>
              <a:rPr lang="en-US" sz="1800" dirty="0" err="1" smtClean="0"/>
              <a:t>pouco</a:t>
            </a:r>
            <a:r>
              <a:rPr lang="en-US" sz="1800" dirty="0" smtClean="0"/>
              <a:t> antes do </a:t>
            </a:r>
            <a:r>
              <a:rPr lang="en-US" sz="1800" dirty="0" err="1" smtClean="0"/>
              <a:t>torneio</a:t>
            </a:r>
            <a:r>
              <a:rPr lang="en-US" sz="1800" dirty="0" smtClean="0"/>
              <a:t>,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precisará</a:t>
            </a:r>
            <a:r>
              <a:rPr lang="en-US" sz="1800" dirty="0" smtClean="0"/>
              <a:t> </a:t>
            </a:r>
            <a:r>
              <a:rPr lang="en-US" sz="1800" dirty="0" err="1" smtClean="0"/>
              <a:t>medir</a:t>
            </a:r>
            <a:r>
              <a:rPr lang="en-US" sz="1800" dirty="0" smtClean="0"/>
              <a:t> </a:t>
            </a:r>
            <a:r>
              <a:rPr lang="en-US" sz="1800" dirty="0" err="1" smtClean="0"/>
              <a:t>novamente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movimento</a:t>
            </a:r>
            <a:r>
              <a:rPr lang="en-US" sz="1800" dirty="0" smtClean="0"/>
              <a:t> de </a:t>
            </a:r>
            <a:r>
              <a:rPr lang="en-US" sz="1800" dirty="0" err="1" smtClean="0"/>
              <a:t>seu</a:t>
            </a:r>
            <a:r>
              <a:rPr lang="en-US" sz="1800" dirty="0" smtClean="0"/>
              <a:t> </a:t>
            </a:r>
            <a:r>
              <a:rPr lang="en-US" sz="1800" dirty="0" err="1" smtClean="0"/>
              <a:t>robô</a:t>
            </a:r>
            <a:r>
              <a:rPr lang="en-US" sz="1800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vez</a:t>
            </a:r>
            <a:r>
              <a:rPr lang="en-US" sz="1800" dirty="0" smtClean="0"/>
              <a:t> de </a:t>
            </a:r>
            <a:r>
              <a:rPr lang="en-US" sz="1800" dirty="0" err="1" smtClean="0"/>
              <a:t>mudar</a:t>
            </a:r>
            <a:r>
              <a:rPr lang="en-US" sz="1800" dirty="0" smtClean="0"/>
              <a:t> as </a:t>
            </a:r>
            <a:r>
              <a:rPr lang="en-US" sz="1800" dirty="0" err="1" smtClean="0"/>
              <a:t>distâncias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programa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escreveu</a:t>
            </a:r>
            <a:r>
              <a:rPr lang="en-US" sz="1800" dirty="0" smtClean="0"/>
              <a:t>, </a:t>
            </a:r>
            <a:r>
              <a:rPr lang="en-US" sz="1800" dirty="0" err="1" smtClean="0"/>
              <a:t>apenas</a:t>
            </a:r>
            <a:r>
              <a:rPr lang="en-US" sz="1800" dirty="0" smtClean="0"/>
              <a:t> </a:t>
            </a:r>
            <a:r>
              <a:rPr lang="en-US" sz="1800" dirty="0" err="1" smtClean="0"/>
              <a:t>vá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seu</a:t>
            </a:r>
            <a:r>
              <a:rPr lang="en-US" sz="1800" dirty="0" smtClean="0"/>
              <a:t> My Blocks </a:t>
            </a:r>
            <a:r>
              <a:rPr lang="en-US" sz="1800" dirty="0" err="1" smtClean="0"/>
              <a:t>maneiro</a:t>
            </a:r>
            <a:r>
              <a:rPr lang="en-US" sz="1800" dirty="0" smtClean="0"/>
              <a:t> e </a:t>
            </a:r>
            <a:r>
              <a:rPr lang="en-US" sz="1800" dirty="0" err="1" smtClean="0"/>
              <a:t>mude</a:t>
            </a:r>
            <a:r>
              <a:rPr lang="en-US" sz="1800" dirty="0" smtClean="0"/>
              <a:t> o valor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quantos</a:t>
            </a:r>
            <a:r>
              <a:rPr lang="en-US" sz="1800" dirty="0" smtClean="0"/>
              <a:t> </a:t>
            </a:r>
            <a:r>
              <a:rPr lang="en-US" sz="1800" dirty="0" err="1" smtClean="0"/>
              <a:t>centímetros</a:t>
            </a:r>
            <a:r>
              <a:rPr lang="en-US" sz="1800" dirty="0" smtClean="0"/>
              <a:t> (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polegadas</a:t>
            </a:r>
            <a:r>
              <a:rPr lang="en-US" sz="1800" dirty="0" smtClean="0"/>
              <a:t>)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rotação</a:t>
            </a:r>
            <a:r>
              <a:rPr lang="en-US" sz="1800" dirty="0" smtClean="0"/>
              <a:t> do motor </a:t>
            </a:r>
            <a:r>
              <a:rPr lang="en-US" sz="1800" dirty="0" err="1" smtClean="0"/>
              <a:t>iria</a:t>
            </a:r>
            <a:r>
              <a:rPr lang="en-US" sz="1800" dirty="0" smtClean="0"/>
              <a:t> </a:t>
            </a:r>
            <a:r>
              <a:rPr lang="en-US" sz="1800" dirty="0" err="1" smtClean="0"/>
              <a:t>andar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18" y="1524318"/>
            <a:ext cx="2399946" cy="78385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16" t="8244" r="8043" b="12665"/>
          <a:stretch/>
        </p:blipFill>
        <p:spPr>
          <a:xfrm>
            <a:off x="5861712" y="2464213"/>
            <a:ext cx="3006841" cy="17477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06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um my blocks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1249"/>
            <a:ext cx="8245474" cy="437356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Nota: </a:t>
            </a:r>
            <a:r>
              <a:rPr lang="en-US" sz="2800" dirty="0" err="1" smtClean="0"/>
              <a:t>Fazer</a:t>
            </a:r>
            <a:r>
              <a:rPr lang="en-US" sz="2800" dirty="0" smtClean="0"/>
              <a:t> My Blocks com </a:t>
            </a:r>
            <a:r>
              <a:rPr lang="en-US" sz="2800" dirty="0" err="1" smtClean="0"/>
              <a:t>entradas</a:t>
            </a:r>
            <a:r>
              <a:rPr lang="en-US" sz="2800" dirty="0" smtClean="0"/>
              <a:t> e </a:t>
            </a:r>
            <a:r>
              <a:rPr lang="en-US" sz="2800" dirty="0" err="1" smtClean="0"/>
              <a:t>saídas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torná</a:t>
            </a:r>
            <a:r>
              <a:rPr lang="en-US" sz="2800" dirty="0" smtClean="0"/>
              <a:t>-los </a:t>
            </a:r>
            <a:r>
              <a:rPr lang="en-US" sz="2800" dirty="0" err="1" smtClean="0"/>
              <a:t>muito</a:t>
            </a:r>
            <a:r>
              <a:rPr lang="en-US" sz="2800" dirty="0" smtClean="0"/>
              <a:t> </a:t>
            </a:r>
            <a:r>
              <a:rPr lang="en-US" sz="2800" dirty="0" err="1" smtClean="0"/>
              <a:t>mais</a:t>
            </a:r>
            <a:r>
              <a:rPr lang="en-US" sz="2800" dirty="0" smtClean="0"/>
              <a:t> </a:t>
            </a:r>
            <a:r>
              <a:rPr lang="en-US" sz="2800" dirty="0" err="1" smtClean="0"/>
              <a:t>últeis</a:t>
            </a:r>
            <a:r>
              <a:rPr lang="en-US" sz="2800" dirty="0" smtClean="0"/>
              <a:t>. No </a:t>
            </a:r>
            <a:r>
              <a:rPr lang="en-US" sz="2800" dirty="0" err="1" smtClean="0"/>
              <a:t>entanto</a:t>
            </a:r>
            <a:r>
              <a:rPr lang="en-US" sz="2800" dirty="0" smtClean="0"/>
              <a:t>,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precisa</a:t>
            </a:r>
            <a:r>
              <a:rPr lang="en-US" sz="2800" dirty="0" smtClean="0"/>
              <a:t> </a:t>
            </a:r>
            <a:r>
              <a:rPr lang="en-US" sz="2800" dirty="0" err="1" smtClean="0"/>
              <a:t>ter</a:t>
            </a:r>
            <a:r>
              <a:rPr lang="en-US" sz="2800" dirty="0" smtClean="0"/>
              <a:t> </a:t>
            </a:r>
            <a:r>
              <a:rPr lang="en-US" sz="2800" dirty="0" err="1" smtClean="0"/>
              <a:t>cuidado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fazer</a:t>
            </a:r>
            <a:r>
              <a:rPr lang="en-US" sz="2800" dirty="0" smtClean="0"/>
              <a:t> um My Block </a:t>
            </a:r>
            <a:r>
              <a:rPr lang="en-US" sz="2800" dirty="0" err="1" smtClean="0"/>
              <a:t>complicado</a:t>
            </a:r>
            <a:r>
              <a:rPr lang="en-US" sz="2800" dirty="0" smtClean="0"/>
              <a:t> </a:t>
            </a:r>
            <a:r>
              <a:rPr lang="en-US" sz="2800" dirty="0" err="1" smtClean="0"/>
              <a:t>demais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600" dirty="0" smtClean="0">
              <a:solidFill>
                <a:srgbClr val="0000FF"/>
              </a:solidFill>
            </a:endParaRPr>
          </a:p>
          <a:p>
            <a:r>
              <a:rPr lang="en-US" sz="2600" dirty="0" err="1" smtClean="0">
                <a:solidFill>
                  <a:srgbClr val="0000FF"/>
                </a:solidFill>
              </a:rPr>
              <a:t>Pergunta</a:t>
            </a:r>
            <a:r>
              <a:rPr lang="en-US" sz="2600" dirty="0" smtClean="0">
                <a:solidFill>
                  <a:srgbClr val="0000FF"/>
                </a:solidFill>
              </a:rPr>
              <a:t>: </a:t>
            </a:r>
            <a:r>
              <a:rPr lang="en-US" dirty="0" err="1" smtClean="0"/>
              <a:t>Olhe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três</a:t>
            </a:r>
            <a:r>
              <a:rPr lang="en-US" dirty="0" smtClean="0"/>
              <a:t> My Blocks </a:t>
            </a:r>
            <a:r>
              <a:rPr lang="en-US" dirty="0" err="1" smtClean="0"/>
              <a:t>abaixo</a:t>
            </a:r>
            <a:r>
              <a:rPr lang="en-US" dirty="0" smtClean="0"/>
              <a:t>.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1) Mover2Centímetros (Mover o </a:t>
            </a:r>
            <a:r>
              <a:rPr lang="en-US" dirty="0" err="1" smtClean="0"/>
              <a:t>robô</a:t>
            </a:r>
            <a:r>
              <a:rPr lang="en-US" dirty="0" smtClean="0"/>
              <a:t> 2 </a:t>
            </a:r>
            <a:r>
              <a:rPr lang="en-US" dirty="0" err="1" smtClean="0"/>
              <a:t>centímetros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2) </a:t>
            </a:r>
            <a:r>
              <a:rPr lang="en-US" dirty="0" err="1" smtClean="0"/>
              <a:t>MoverCentímetros</a:t>
            </a:r>
            <a:r>
              <a:rPr lang="en-US" dirty="0" smtClean="0"/>
              <a:t> com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centímetros</a:t>
            </a:r>
            <a:r>
              <a:rPr lang="en-US" dirty="0" smtClean="0"/>
              <a:t> e </a:t>
            </a:r>
            <a:r>
              <a:rPr lang="en-US" dirty="0" err="1" smtClean="0"/>
              <a:t>potência</a:t>
            </a:r>
            <a:endParaRPr lang="en-US" dirty="0"/>
          </a:p>
          <a:p>
            <a:r>
              <a:rPr lang="en-US" dirty="0" smtClean="0"/>
              <a:t>3) </a:t>
            </a:r>
            <a:r>
              <a:rPr lang="en-US" dirty="0" err="1" smtClean="0"/>
              <a:t>MoverCentímetros</a:t>
            </a:r>
            <a:r>
              <a:rPr lang="en-US" dirty="0" smtClean="0"/>
              <a:t> com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centímetros</a:t>
            </a:r>
            <a:r>
              <a:rPr lang="en-US" dirty="0" smtClean="0"/>
              <a:t>, </a:t>
            </a:r>
            <a:r>
              <a:rPr lang="en-US" dirty="0" err="1" smtClean="0"/>
              <a:t>potência</a:t>
            </a:r>
            <a:r>
              <a:rPr lang="en-US" dirty="0" smtClean="0"/>
              <a:t>, </a:t>
            </a:r>
            <a:r>
              <a:rPr lang="en-US" dirty="0" err="1" smtClean="0"/>
              <a:t>ângulo</a:t>
            </a:r>
            <a:r>
              <a:rPr lang="en-US" dirty="0" smtClean="0"/>
              <a:t>, </a:t>
            </a:r>
            <a:r>
              <a:rPr lang="en-US" dirty="0" err="1" smtClean="0"/>
              <a:t>parar</a:t>
            </a:r>
            <a:r>
              <a:rPr lang="en-US" dirty="0" smtClean="0"/>
              <a:t>, etc.</a:t>
            </a:r>
            <a:endParaRPr lang="en-US" dirty="0"/>
          </a:p>
          <a:p>
            <a:endParaRPr lang="en-US" dirty="0"/>
          </a:p>
          <a:p>
            <a:r>
              <a:rPr lang="en-US" sz="2600" dirty="0" err="1" smtClean="0">
                <a:solidFill>
                  <a:srgbClr val="0000FF"/>
                </a:solidFill>
              </a:rPr>
              <a:t>Resposta</a:t>
            </a:r>
            <a:r>
              <a:rPr lang="en-US" sz="2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dirty="0" smtClean="0"/>
              <a:t>Mover2Centímetros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usado</a:t>
            </a:r>
            <a:r>
              <a:rPr lang="en-US" dirty="0" smtClean="0"/>
              <a:t> frequentemente,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obrigado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outros</a:t>
            </a:r>
            <a:r>
              <a:rPr lang="en-US" dirty="0" smtClean="0"/>
              <a:t> My Blocks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distâncias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atualizar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consertar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MoverCentímetros</a:t>
            </a:r>
            <a:r>
              <a:rPr lang="en-US" dirty="0" smtClean="0"/>
              <a:t> com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centímetros</a:t>
            </a:r>
            <a:r>
              <a:rPr lang="en-US" dirty="0" smtClean="0"/>
              <a:t>, </a:t>
            </a:r>
            <a:r>
              <a:rPr lang="en-US" dirty="0" err="1" smtClean="0"/>
              <a:t>potência</a:t>
            </a:r>
            <a:r>
              <a:rPr lang="en-US" dirty="0" smtClean="0"/>
              <a:t>, </a:t>
            </a:r>
            <a:r>
              <a:rPr lang="en-US" dirty="0" err="1" smtClean="0"/>
              <a:t>ângulo</a:t>
            </a:r>
            <a:r>
              <a:rPr lang="en-US" dirty="0" smtClean="0"/>
              <a:t>, </a:t>
            </a:r>
            <a:r>
              <a:rPr lang="en-US" dirty="0" err="1" smtClean="0"/>
              <a:t>parar</a:t>
            </a:r>
            <a:r>
              <a:rPr lang="en-US" dirty="0" smtClean="0"/>
              <a:t>, etc.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parecer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ser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missões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MoverCentímetros</a:t>
            </a:r>
            <a:r>
              <a:rPr lang="en-US" dirty="0" smtClean="0"/>
              <a:t> com </a:t>
            </a:r>
            <a:r>
              <a:rPr lang="en-US" dirty="0" err="1" smtClean="0"/>
              <a:t>centímetros</a:t>
            </a:r>
            <a:r>
              <a:rPr lang="en-US" dirty="0" smtClean="0"/>
              <a:t> e </a:t>
            </a:r>
            <a:r>
              <a:rPr lang="en-US" dirty="0" err="1" smtClean="0"/>
              <a:t>potência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é </a:t>
            </a:r>
            <a:r>
              <a:rPr lang="en-US" dirty="0" err="1" smtClean="0"/>
              <a:t>provavelmente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dos times.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3" y="921327"/>
            <a:ext cx="3456709" cy="549794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err="1" smtClean="0">
                <a:solidFill>
                  <a:srgbClr val="008000"/>
                </a:solidFill>
              </a:rPr>
              <a:t>Etapa</a:t>
            </a:r>
            <a:r>
              <a:rPr lang="en-US" sz="2800" dirty="0" smtClean="0">
                <a:solidFill>
                  <a:srgbClr val="008000"/>
                </a:solidFill>
              </a:rPr>
              <a:t> 1:</a:t>
            </a:r>
            <a:r>
              <a:rPr lang="en-US" sz="2800" dirty="0" smtClean="0"/>
              <a:t> </a:t>
            </a:r>
            <a:r>
              <a:rPr lang="en-US" sz="2800" dirty="0" err="1" smtClean="0"/>
              <a:t>Selecione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blocos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acha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irá</a:t>
            </a:r>
            <a:r>
              <a:rPr lang="en-US" sz="2800" dirty="0" smtClean="0"/>
              <a:t>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novamente</a:t>
            </a:r>
            <a:r>
              <a:rPr lang="en-US" sz="2800" dirty="0" smtClean="0"/>
              <a:t>. </a:t>
            </a:r>
            <a:r>
              <a:rPr lang="en-US" sz="2800" dirty="0" err="1" smtClean="0"/>
              <a:t>Vá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Tools (</a:t>
            </a:r>
            <a:r>
              <a:rPr lang="en-US" sz="2800" dirty="0" err="1" smtClean="0"/>
              <a:t>Ferramentas</a:t>
            </a:r>
            <a:r>
              <a:rPr lang="en-US" sz="2800" dirty="0" smtClean="0"/>
              <a:t>) e </a:t>
            </a:r>
            <a:r>
              <a:rPr lang="en-US" sz="2800" dirty="0" err="1" smtClean="0"/>
              <a:t>escolha</a:t>
            </a:r>
            <a:r>
              <a:rPr lang="en-US" sz="2800" dirty="0" smtClean="0"/>
              <a:t> “My Block Builder”</a:t>
            </a:r>
          </a:p>
          <a:p>
            <a:r>
              <a:rPr lang="en-US" sz="2800" dirty="0" err="1" smtClean="0">
                <a:solidFill>
                  <a:srgbClr val="FF6600"/>
                </a:solidFill>
              </a:rPr>
              <a:t>Etapa</a:t>
            </a:r>
            <a:r>
              <a:rPr lang="en-US" sz="2800" dirty="0" smtClean="0">
                <a:solidFill>
                  <a:srgbClr val="FF6600"/>
                </a:solidFill>
              </a:rPr>
              <a:t> 2: </a:t>
            </a:r>
            <a:r>
              <a:rPr lang="en-US" sz="2800" dirty="0" err="1" smtClean="0"/>
              <a:t>Escola</a:t>
            </a:r>
            <a:r>
              <a:rPr lang="en-US" sz="2800" dirty="0" smtClean="0"/>
              <a:t> um </a:t>
            </a:r>
            <a:r>
              <a:rPr lang="en-US" sz="2800" dirty="0" err="1" smtClean="0"/>
              <a:t>nome</a:t>
            </a:r>
            <a:r>
              <a:rPr lang="en-US" sz="2800" dirty="0" smtClean="0"/>
              <a:t> e </a:t>
            </a:r>
            <a:r>
              <a:rPr lang="en-US" sz="2800" dirty="0" err="1" smtClean="0"/>
              <a:t>ícone</a:t>
            </a:r>
            <a:r>
              <a:rPr lang="en-US" sz="2800" dirty="0" smtClean="0"/>
              <a:t>, e </a:t>
            </a:r>
            <a:r>
              <a:rPr lang="en-US" sz="2800" dirty="0" err="1" smtClean="0"/>
              <a:t>defina</a:t>
            </a:r>
            <a:r>
              <a:rPr lang="en-US" sz="2800" dirty="0" smtClean="0"/>
              <a:t> as </a:t>
            </a:r>
            <a:r>
              <a:rPr lang="en-US" sz="2800" dirty="0" err="1" smtClean="0"/>
              <a:t>entradas</a:t>
            </a:r>
            <a:r>
              <a:rPr lang="en-US" sz="2800" dirty="0" smtClean="0"/>
              <a:t> e </a:t>
            </a:r>
            <a:r>
              <a:rPr lang="en-US" sz="2800" dirty="0" err="1" smtClean="0"/>
              <a:t>saídas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>
                <a:solidFill>
                  <a:srgbClr val="3366FF"/>
                </a:solidFill>
              </a:rPr>
              <a:t>Etapa</a:t>
            </a:r>
            <a:r>
              <a:rPr lang="en-US" sz="2800" dirty="0" smtClean="0">
                <a:solidFill>
                  <a:srgbClr val="3366FF"/>
                </a:solidFill>
              </a:rPr>
              <a:t> 3:</a:t>
            </a:r>
            <a:r>
              <a:rPr lang="en-US" sz="2800" dirty="0" smtClean="0"/>
              <a:t>Etapa 3: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dirty="0" err="1" smtClean="0"/>
              <a:t>bloco</a:t>
            </a:r>
            <a:r>
              <a:rPr lang="en-US" sz="2800" dirty="0" smtClean="0"/>
              <a:t> a </a:t>
            </a:r>
            <a:r>
              <a:rPr lang="en-US" sz="2800" dirty="0" err="1" smtClean="0"/>
              <a:t>qualquer</a:t>
            </a:r>
            <a:r>
              <a:rPr lang="en-US" sz="2800" dirty="0" smtClean="0"/>
              <a:t> </a:t>
            </a:r>
            <a:r>
              <a:rPr lang="en-US" sz="2800" dirty="0" err="1" smtClean="0"/>
              <a:t>hora</a:t>
            </a:r>
            <a:r>
              <a:rPr lang="en-US" sz="2800" dirty="0" smtClean="0"/>
              <a:t> - </a:t>
            </a:r>
            <a:r>
              <a:rPr lang="en-US" sz="2800" dirty="0" err="1" smtClean="0"/>
              <a:t>encontrado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aba</a:t>
            </a:r>
            <a:r>
              <a:rPr lang="en-US" sz="2800" dirty="0" smtClean="0"/>
              <a:t> </a:t>
            </a:r>
            <a:r>
              <a:rPr lang="en-US" sz="2800" dirty="0" err="1" smtClean="0"/>
              <a:t>turquesa</a:t>
            </a:r>
            <a:r>
              <a:rPr lang="en-US" sz="2800" dirty="0" smtClean="0"/>
              <a:t> (</a:t>
            </a:r>
            <a:r>
              <a:rPr lang="en-US" sz="2800" dirty="0" err="1" smtClean="0"/>
              <a:t>verde-água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Picture 4" descr="Screen Shot 2014-08-08 at 7.1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4" y="1062182"/>
            <a:ext cx="3830491" cy="2542116"/>
          </a:xfrm>
          <a:prstGeom prst="rect">
            <a:avLst/>
          </a:prstGeom>
        </p:spPr>
      </p:pic>
      <p:pic>
        <p:nvPicPr>
          <p:cNvPr id="6" name="Picture 5" descr="Screen Shot 2014-08-08 at 7.15.2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528" b="10855"/>
          <a:stretch/>
        </p:blipFill>
        <p:spPr>
          <a:xfrm>
            <a:off x="5910739" y="5888149"/>
            <a:ext cx="2464954" cy="865941"/>
          </a:xfrm>
          <a:prstGeom prst="rect">
            <a:avLst/>
          </a:prstGeom>
        </p:spPr>
      </p:pic>
      <p:pic>
        <p:nvPicPr>
          <p:cNvPr id="7" name="Picture 6" descr="Screen Shot 2014-08-08 at 7.14.14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34"/>
          <a:stretch/>
        </p:blipFill>
        <p:spPr>
          <a:xfrm>
            <a:off x="6001355" y="3516889"/>
            <a:ext cx="2283721" cy="20666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21545" y="1555551"/>
            <a:ext cx="2179810" cy="783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4006272" y="3670300"/>
            <a:ext cx="2135910" cy="7169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1545" y="5583526"/>
            <a:ext cx="4273325" cy="490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</a:t>
            </a:r>
            <a:r>
              <a:rPr lang="en-US" sz="1800" dirty="0" err="1" smtClean="0"/>
              <a:t>turorial</a:t>
            </a:r>
            <a:r>
              <a:rPr lang="en-US" sz="1800" dirty="0" smtClean="0"/>
              <a:t>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da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dos </a:t>
            </a:r>
            <a:r>
              <a:rPr lang="en-US" sz="1800" dirty="0" err="1" smtClean="0"/>
              <a:t>autores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err="1" smtClean="0"/>
              <a:t>Traduzido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para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português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por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equipes</a:t>
            </a:r>
            <a:r>
              <a:rPr lang="en-US" sz="1800" b="0" dirty="0" smtClean="0"/>
              <a:t> GEETec e P.E.A.R.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EV3Lessons.com (Last Edit 1/21/2015)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43544" y="6359496"/>
            <a:ext cx="575832" cy="437053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2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7472</TotalTime>
  <Words>681</Words>
  <Application>Microsoft Office PowerPoint</Application>
  <PresentationFormat>Apresentação na tela (4:3)</PresentationFormat>
  <Paragraphs>62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Essential</vt:lpstr>
      <vt:lpstr>programação Intermediário - Lição #2</vt:lpstr>
      <vt:lpstr>O que é um “my block” (meu bloco)?</vt:lpstr>
      <vt:lpstr>Por que você deveria se importar?</vt:lpstr>
      <vt:lpstr>Quando usar um my block</vt:lpstr>
      <vt:lpstr>Por que um my blocks de mover centímetros/polegadas é uma boa ideia</vt:lpstr>
      <vt:lpstr>O que um my blocks útil faz</vt:lpstr>
      <vt:lpstr>Como fazer um my block</vt:lpstr>
      <vt:lpstr>créditos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Carolina</cp:lastModifiedBy>
  <cp:revision>192</cp:revision>
  <dcterms:created xsi:type="dcterms:W3CDTF">2014-08-07T02:19:13Z</dcterms:created>
  <dcterms:modified xsi:type="dcterms:W3CDTF">2015-02-02T20:10:03Z</dcterms:modified>
</cp:coreProperties>
</file>