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83" r:id="rId3"/>
    <p:sldId id="275" r:id="rId4"/>
    <p:sldId id="278" r:id="rId5"/>
    <p:sldId id="280" r:id="rId6"/>
    <p:sldId id="285" r:id="rId7"/>
    <p:sldId id="284" r:id="rId8"/>
    <p:sldId id="286" r:id="rId9"/>
    <p:sldId id="287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23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951-7C0A-44C5-8B65-463343A76890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33A8-034F-4460-B1B2-A7A8931694C7}" type="datetime1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BE9-9D2F-45E0-9E4D-8D33376C66B9}" type="datetime1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219A-F7A4-420D-8179-A48AC0F8F58E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4E88-4A6D-4FC2-8473-9DBEEBDF1026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1170-9E2B-4FCE-9859-5266764CED95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8279-4051-4431-B55B-450755FAD57D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C44E-D7E4-48E2-BACD-3B0B7333D5C2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9691-6019-4D2C-8D42-5CEFC86819A2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70B-DE32-4241-9143-B055909A3A27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4F07-8777-4701-BFF6-6DE6B34ED5E8}" type="datetime1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CA0B-28D2-426B-9A48-EC427B73292C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E5C2-C9CD-4994-B018-91046468FEF0}" type="datetime1">
              <a:rPr lang="en-US" smtClean="0"/>
              <a:t>6/23/2015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067-A5E4-44FB-8047-EFF7679EBAC3}" type="datetime1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8537-FD6C-479F-AC4F-ACEB1D7337B3}" type="datetime1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8D45-952F-4257-8EB8-EDA819B78BBA}" type="datetime1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BD500F5-43F6-495D-A4AE-5B966B7B6B28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Droids </a:t>
            </a:r>
            <a:r>
              <a:rPr lang="en-US" dirty="0" smtClean="0">
                <a:solidFill>
                  <a:schemeClr val="tx1"/>
                </a:solidFill>
              </a:rPr>
              <a:t>Robotics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Gyro Move Straight &amp; </a:t>
            </a:r>
            <a:br>
              <a:rPr lang="en-US" sz="4400" dirty="0" smtClean="0">
                <a:solidFill>
                  <a:srgbClr val="FF0000"/>
                </a:solidFill>
              </a:rPr>
            </a:br>
            <a:r>
              <a:rPr lang="en-US" sz="4400" dirty="0" smtClean="0">
                <a:solidFill>
                  <a:srgbClr val="FF0000"/>
                </a:solidFill>
              </a:rPr>
              <a:t>Gyro Wall Follow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ADVANCED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/>
              <a:t>This tutorial was created by Sanjay Seshan and Arvind Seshan from Droids Robotics (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>).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More </a:t>
            </a:r>
            <a:r>
              <a:rPr lang="en-US" dirty="0" smtClean="0"/>
              <a:t>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Learn what proportional control means and why to use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Learn to apply proportional control </a:t>
            </a:r>
            <a:r>
              <a:rPr lang="en-US" dirty="0" smtClean="0"/>
              <a:t>to</a:t>
            </a:r>
            <a:r>
              <a:rPr lang="en-US" b="0" dirty="0" smtClean="0"/>
              <a:t> </a:t>
            </a:r>
            <a:r>
              <a:rPr lang="en-US" b="0" dirty="0" smtClean="0"/>
              <a:t>get your robot to move straight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 to apply proportional control to the </a:t>
            </a:r>
            <a:r>
              <a:rPr lang="en-US" b="0" dirty="0" smtClean="0"/>
              <a:t>Gyro sensor to wall follow (move at a particular angle)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Prerequisites: Math Blocks, </a:t>
            </a:r>
            <a:r>
              <a:rPr lang="en-US" dirty="0" smtClean="0"/>
              <a:t>Data Wires, Proportional Control, Gyro Sensor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Ti</a:t>
            </a:r>
            <a:r>
              <a:rPr lang="en-US" dirty="0" smtClean="0"/>
              <a:t>ps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You must go through the Proportional Control Lesson and the Proportional Line Follower Lesson before you complete this lesson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must also complete the two Gyro Lessons.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concept of proportional control is used in this lesson to go straight and wall follow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Just like for any other proportional control, you need to figure out how to measure error and an appropriate correction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Video of how the robot will behave</a:t>
            </a:r>
            <a:r>
              <a:rPr lang="en-US" dirty="0"/>
              <a:t>:  https://youtu.be/0gII2wZs44Y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Pseudocode</a:t>
            </a:r>
            <a:r>
              <a:rPr lang="en-US" dirty="0" smtClean="0"/>
              <a:t>/Hints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90849"/>
              </p:ext>
            </p:extLst>
          </p:nvPr>
        </p:nvGraphicFramePr>
        <p:xfrm>
          <a:off x="602341" y="2087843"/>
          <a:ext cx="7870372" cy="338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575"/>
                <a:gridCol w="1838721"/>
                <a:gridCol w="2447219"/>
                <a:gridCol w="2162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Application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Objective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Error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Correction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Gyro Straight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the robot at a constant</a:t>
                      </a:r>
                      <a:r>
                        <a:rPr lang="en-US" baseline="0" dirty="0" smtClean="0"/>
                        <a:t> heading/angle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far you are from that heading/angle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sharper</a:t>
                      </a:r>
                      <a:r>
                        <a:rPr lang="en-US" baseline="0" dirty="0" smtClean="0"/>
                        <a:t> based on how far you are from that angle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Line Follower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Stay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on the edge of the line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How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far are our light readings from those at line edge</a:t>
                      </a:r>
                      <a:b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current_light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–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target_light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Turn sharper based on distance from line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Gyro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Turn</a:t>
                      </a:r>
                      <a:endParaRPr 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Turn to a target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angle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How many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degrees are we from target turn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Turn faster based on degrees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remaining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FYI: Proportional </a:t>
            </a:r>
            <a:r>
              <a:rPr lang="en-US" dirty="0" smtClean="0"/>
              <a:t>Line Follower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pic>
        <p:nvPicPr>
          <p:cNvPr id="3" name="Picture 2" descr="Screen Shot 2014-10-18 at 1.09.1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9" y="1847121"/>
            <a:ext cx="8579191" cy="43410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8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Code: Gyro Move Straight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8797"/>
            <a:ext cx="9012443" cy="40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0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Compare the proportional line follower code with the proportional move straight code.  What similarities and differences do you see?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</a:t>
            </a:r>
            <a:r>
              <a:rPr lang="en-US" dirty="0" smtClean="0"/>
              <a:t>The code is almost the same.  The one difference is how the error is calculated.  The error is calculated using the gyro sensor.  The correction is identical!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Code: Gyro Wall Follow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6" y="2029234"/>
            <a:ext cx="8954414" cy="344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9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Compare the move straight code with the wall follow code.  What similarities and differences do you see?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</a:t>
            </a:r>
            <a:r>
              <a:rPr lang="en-US" dirty="0" smtClean="0"/>
              <a:t>There is no target angle </a:t>
            </a:r>
            <a:r>
              <a:rPr lang="en-US" dirty="0" smtClean="0"/>
              <a:t>for moving straight is 0.  But when you want to wall follow, you have to enter a target value of how much you want to angle into the wall.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6/23/2015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151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3589</TotalTime>
  <Words>388</Words>
  <Application>Microsoft Office PowerPoint</Application>
  <PresentationFormat>On-screen Show (4:3)</PresentationFormat>
  <Paragraphs>65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Helvetica Neue</vt:lpstr>
      <vt:lpstr>Wingdings</vt:lpstr>
      <vt:lpstr>Spectrum</vt:lpstr>
      <vt:lpstr>Gyro Move Straight &amp;  Gyro Wall Follow</vt:lpstr>
      <vt:lpstr>Lesson Objectives</vt:lpstr>
      <vt:lpstr>Tips to success</vt:lpstr>
      <vt:lpstr>Pseudocode/Hints</vt:lpstr>
      <vt:lpstr>FYI: Proportional Line Follower</vt:lpstr>
      <vt:lpstr>Code: Gyro Move Straight</vt:lpstr>
      <vt:lpstr>Discussion Guide</vt:lpstr>
      <vt:lpstr>Code: Gyro Wall Follow</vt:lpstr>
      <vt:lpstr>Discussion Guide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Sanjay Seshan</cp:lastModifiedBy>
  <cp:revision>30</cp:revision>
  <dcterms:created xsi:type="dcterms:W3CDTF">2014-10-28T21:59:38Z</dcterms:created>
  <dcterms:modified xsi:type="dcterms:W3CDTF">2015-06-23T22:55:51Z</dcterms:modified>
</cp:coreProperties>
</file>