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5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39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73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BA76-F9A3-45A7-B15A-35533B784DB9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463-EC5F-4193-A95C-13B7117E88C4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049E-2690-48AD-818D-55875D4BFB9C}" type="datetime1">
              <a:rPr lang="en-US" smtClean="0"/>
              <a:t>4/10/2015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352E-5378-4D21-ACD4-3885F6C4E706}" type="datetime1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2DD3-8CF3-4571-B785-0E4CBC1D041D}" type="datetime1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B991-D7C6-408F-9A99-71CD0168A82F}" type="datetime1">
              <a:rPr lang="en-US" smtClean="0"/>
              <a:t>4/10/2015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CBF8-603E-40F1-B1E2-D1CCA065F3E4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284F-8F2E-4C79-82D2-6DB21D2AFA0E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3254-C2C4-4FC4-AE3A-D44636AC8CFA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4FEA-547F-4308-9902-059BB02F8EBB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AA47-6AB7-49A8-A347-5C4050E5A36F}" type="datetime1">
              <a:rPr lang="en-US" smtClean="0"/>
              <a:t>4/10/2015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338C-90E2-4652-BA05-5C380E8D4026}" type="datetime1">
              <a:rPr lang="en-US" smtClean="0"/>
              <a:t>4/10/2015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84D2-7151-48D8-A312-C42382CC87F7}" type="datetime1">
              <a:rPr lang="en-US" smtClean="0"/>
              <a:t>4/10/2015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9E48-0316-4DE6-908E-EE2F6C4392DC}" type="datetime1">
              <a:rPr lang="en-US" smtClean="0"/>
              <a:t>4/10/2015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139E-44CB-437F-BF30-F8AA16F99711}" type="datetime1">
              <a:rPr lang="en-US" smtClean="0"/>
              <a:t>4/10/2015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01FB-9F75-49C3-85B5-4D42FE0827AD}" type="datetime1">
              <a:rPr lang="en-US" smtClean="0"/>
              <a:t>4/10/2015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71226B9-8DE1-4A49-BA80-CC2B2F07E42D}" type="datetime1">
              <a:rPr lang="en-US" smtClean="0"/>
              <a:t>4/10/2015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roidsrobotics.org/Droids_Robotics/Home_files/shapeimage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73" y="5674689"/>
            <a:ext cx="729299" cy="73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5252598"/>
            <a:ext cx="3501244" cy="48409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Mesa Robles </a:t>
            </a:r>
            <a:r>
              <a:rPr lang="en-US" dirty="0" err="1" smtClean="0">
                <a:solidFill>
                  <a:schemeClr val="tx1"/>
                </a:solidFill>
              </a:rPr>
              <a:t>Robotworks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and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Ramping Up Speed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ADVANCED EV3 PROGRAMMING LESSON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1" y="5243477"/>
            <a:ext cx="722361" cy="7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4" y="2181628"/>
            <a:ext cx="6183898" cy="38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ramping up?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is starting slow and getting gradually faster.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Why should you bother?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can reduce sudden jerk in robot movement.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Think about what else you might be able to use a timer block for.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This tutorial </a:t>
            </a:r>
            <a:r>
              <a:rPr lang="en-US" dirty="0"/>
              <a:t>was created </a:t>
            </a:r>
            <a:r>
              <a:rPr lang="en-US" dirty="0" smtClean="0"/>
              <a:t>by Mesa Robles </a:t>
            </a:r>
            <a:r>
              <a:rPr lang="en-US" dirty="0" err="1" smtClean="0"/>
              <a:t>Robotworks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mesarobotworks@gmail.com</a:t>
            </a:r>
            <a:r>
              <a:rPr lang="en-US" dirty="0" smtClean="0"/>
              <a:t>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Droids Robotics added content to complement the original lesson (team@droidsrobotics.org)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Learn what ramp up means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and when to use ramp up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to use the Timer Block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Prerequisites: Data Wires, My Blocks with Inputs &amp;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Why Ramp 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Ramping up speed is very helpful when running </a:t>
            </a:r>
            <a:r>
              <a:rPr lang="en-US" sz="2400" dirty="0" smtClean="0"/>
              <a:t>fast-paced programs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Usually, if the robot starts up with high speed, then there would be a small jolt in the beginning. The jolt may change the position of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ramp up, it would start up slowly and increase speed over </a:t>
            </a:r>
            <a:r>
              <a:rPr lang="en-US" sz="2400" dirty="0" smtClean="0"/>
              <a:t>time</a:t>
            </a:r>
            <a:r>
              <a:rPr lang="en-US" sz="2400" dirty="0"/>
              <a:t> </a:t>
            </a:r>
            <a:r>
              <a:rPr lang="en-US" sz="2400" dirty="0" smtClean="0"/>
              <a:t>(see video on the right)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Timer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timer block is used to count time</a:t>
            </a:r>
          </a:p>
          <a:p>
            <a:r>
              <a:rPr lang="en-US" dirty="0" smtClean="0"/>
              <a:t>It is found in the Yellow (sensor tab) in the EV3 Software.</a:t>
            </a:r>
          </a:p>
          <a:p>
            <a:r>
              <a:rPr lang="en-US" dirty="0" smtClean="0"/>
              <a:t>Multiple timers are available </a:t>
            </a:r>
            <a:r>
              <a:rPr lang="en-US" dirty="0"/>
              <a:t>(up to 8 timers)</a:t>
            </a:r>
            <a:endParaRPr lang="en-US" dirty="0" smtClean="0"/>
          </a:p>
          <a:p>
            <a:r>
              <a:rPr lang="en-US" dirty="0" smtClean="0"/>
              <a:t>You can use the block to reset a specific timer back to 0 </a:t>
            </a:r>
            <a:r>
              <a:rPr lang="en-US" dirty="0" err="1" smtClean="0"/>
              <a:t>secs</a:t>
            </a:r>
            <a:endParaRPr lang="en-US" dirty="0" smtClean="0"/>
          </a:p>
          <a:p>
            <a:r>
              <a:rPr lang="en-US" dirty="0" smtClean="0"/>
              <a:t>You can use the block to output the time since reset…</a:t>
            </a:r>
          </a:p>
          <a:p>
            <a:r>
              <a:rPr lang="en-US" dirty="0" smtClean="0"/>
              <a:t>If you are an FLL team, you can use timers to track time or for the ramp up code in this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093" y="5419765"/>
            <a:ext cx="7933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Timer no.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Elapsed time for that timer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3"/>
            <a:ext cx="69132" cy="6971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Challenge: Write a simple ramp up program that gradually increases the speed by 20 every second for 5 seconds.</a:t>
            </a:r>
            <a:endParaRPr lang="en-US" dirty="0"/>
          </a:p>
          <a:p>
            <a:pPr marL="0" indent="0">
              <a:buNone/>
            </a:pPr>
            <a:r>
              <a:rPr lang="en-US" b="1" u="sng" dirty="0" err="1" smtClean="0"/>
              <a:t>Pseudocode</a:t>
            </a:r>
            <a:r>
              <a:rPr lang="en-US" b="1" u="sng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1. Reset timer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loop, read the number of seconds passed and multiply the power by 20.  </a:t>
            </a:r>
          </a:p>
          <a:p>
            <a:pPr marL="0" indent="0">
              <a:buNone/>
            </a:pPr>
            <a:r>
              <a:rPr lang="en-US" dirty="0" smtClean="0"/>
              <a:t>3. Still in the loop, </a:t>
            </a:r>
            <a:r>
              <a:rPr lang="en-US" dirty="0"/>
              <a:t>t</a:t>
            </a:r>
            <a:r>
              <a:rPr lang="en-US" dirty="0" smtClean="0"/>
              <a:t>ake the result of the multiplication and connect it to the move block.</a:t>
            </a:r>
          </a:p>
          <a:p>
            <a:pPr marL="0" indent="0">
              <a:buNone/>
            </a:pPr>
            <a:r>
              <a:rPr lang="en-US" dirty="0" smtClean="0"/>
              <a:t>4. Repeat the Loop for 5 seconds</a:t>
            </a:r>
          </a:p>
          <a:p>
            <a:pPr marL="0" indent="0">
              <a:buNone/>
            </a:pPr>
            <a:r>
              <a:rPr lang="en-US" dirty="0" smtClean="0"/>
              <a:t>5. Once the program exits the loop, stop the motor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Challenge 1 Solution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Ramp Up Challenge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Step 1: Can you now make a ramp up program that takes 2 inputs (total duration of ramp up and how much you want the motor to ramp up per second)?  Create a 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Step 2: Ramp up your robot, then move until a black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Creating the My Block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68" y="2014746"/>
            <a:ext cx="8625812" cy="37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Inside the My Block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4/10/2015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784671"/>
            <a:ext cx="89439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3307</TotalTime>
  <Words>571</Words>
  <Application>Microsoft Office PowerPoint</Application>
  <PresentationFormat>On-screen Show (4:3)</PresentationFormat>
  <Paragraphs>85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Helvetica Neue</vt:lpstr>
      <vt:lpstr>Wingdings</vt:lpstr>
      <vt:lpstr>Spectrum</vt:lpstr>
      <vt:lpstr>Ramping Up Speed</vt:lpstr>
      <vt:lpstr>Lesson Objectives</vt:lpstr>
      <vt:lpstr>Why Ramp Up</vt:lpstr>
      <vt:lpstr>New Tool: Timer Block</vt:lpstr>
      <vt:lpstr>Ramp Up Challenge 1</vt:lpstr>
      <vt:lpstr>Challenge 1 Solution</vt:lpstr>
      <vt:lpstr>Ramp Up Challenge 2</vt:lpstr>
      <vt:lpstr>Creating the My Block</vt:lpstr>
      <vt:lpstr>Inside the My Block</vt:lpstr>
      <vt:lpstr>Challenge 2 Solution</vt:lpstr>
      <vt:lpstr>Discussion Guide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Sanjay Seshan</cp:lastModifiedBy>
  <cp:revision>31</cp:revision>
  <dcterms:created xsi:type="dcterms:W3CDTF">2014-10-28T21:59:38Z</dcterms:created>
  <dcterms:modified xsi:type="dcterms:W3CDTF">2015-04-10T20:25:14Z</dcterms:modified>
</cp:coreProperties>
</file>