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1"/>
  </p:notesMasterIdLst>
  <p:handoutMasterIdLst>
    <p:handoutMasterId r:id="rId12"/>
  </p:handoutMasterIdLst>
  <p:sldIdLst>
    <p:sldId id="410" r:id="rId2"/>
    <p:sldId id="413" r:id="rId3"/>
    <p:sldId id="415" r:id="rId4"/>
    <p:sldId id="294" r:id="rId5"/>
    <p:sldId id="412" r:id="rId6"/>
    <p:sldId id="273" r:id="rId7"/>
    <p:sldId id="349" r:id="rId8"/>
    <p:sldId id="414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105" d="100"/>
          <a:sy n="105" d="100"/>
        </p:scale>
        <p:origin x="-1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01F0-4632-4FE6-9DFA-8A8230075085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22B-97D8-461E-B49E-57929BC75F58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C060-1C4B-41E5-BDC2-59B9D9DEA051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9021-E27E-4A7A-BD52-052F174FA37C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235" y="6404292"/>
            <a:ext cx="57487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F143-AF57-4027-AF59-B977E98588CA}" type="datetime1">
              <a:rPr lang="en-US" smtClean="0"/>
              <a:t>2/27/15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43F9-EB93-4C9B-87FB-E39FEFCA5C4F}" type="datetime1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82-9025-4E26-9583-44D2E9F5E2AA}" type="datetime1">
              <a:rPr lang="en-US" smtClean="0"/>
              <a:t>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639-DCFE-4D99-92C2-12E10DBFD715}" type="datetime1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54F6-7EBB-4C44-80F7-7E16249902FF}" type="datetime1">
              <a:rPr lang="en-US" smtClean="0"/>
              <a:t>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CF1D-CD3E-49A7-898D-ACB130161713}" type="datetime1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70D7-6397-48B1-B553-C371EF7D958F}" type="datetime1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517C507-CE74-4FC7-B520-B1B45466F554}" type="datetime1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2209" y="6432001"/>
            <a:ext cx="566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://www.ucalgary.ca/IOSTEM/files/IOSTEM/media_crop/44/public/sensors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Color Sensor</a:t>
            </a: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69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</a:t>
            </a:r>
            <a:r>
              <a:rPr lang="en-US" dirty="0"/>
              <a:t>C</a:t>
            </a:r>
            <a:r>
              <a:rPr lang="en-US" dirty="0" smtClean="0"/>
              <a:t>olor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Coast and </a:t>
            </a:r>
            <a:r>
              <a:rPr lang="en-US" dirty="0" smtClean="0"/>
              <a:t>Brake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2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EV3 sensors include: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Color – measures color and darkness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Gyro – measures rotation of robot 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Ultrasonic – measures distance to nearby surfaces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Touch – measures contact with surface</a:t>
            </a:r>
          </a:p>
          <a:p>
            <a:pPr marL="800100" lvl="1" indent="-342900"/>
            <a:r>
              <a:rPr lang="en-US" dirty="0" smtClean="0"/>
              <a:t>Infrared – measures IR remote’s signals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16095" y="1630255"/>
            <a:ext cx="204628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Our lessons will cover the 4 sensors in green.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651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color sensor?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047560"/>
            <a:ext cx="8245475" cy="505890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What are they?  Sensors that detect the intensity of light that enters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Three modes: Color, Reflected Light Intensity and Ambient Light Intensity</a:t>
            </a:r>
          </a:p>
          <a:p>
            <a:pPr marL="800100" lvl="1" indent="-342900"/>
            <a:r>
              <a:rPr lang="en-US" b="1" dirty="0" smtClean="0"/>
              <a:t>Color Mode: </a:t>
            </a:r>
            <a:r>
              <a:rPr lang="en-US" b="0" dirty="0" smtClean="0"/>
              <a:t>Recognizes 7 colors (black, brown, blue, green, yellow, red, white) and No Color</a:t>
            </a:r>
          </a:p>
          <a:p>
            <a:pPr marL="800100" lvl="1" indent="-342900"/>
            <a:r>
              <a:rPr lang="en-US" b="1" dirty="0" smtClean="0"/>
              <a:t>Reflected Light: </a:t>
            </a:r>
            <a:r>
              <a:rPr lang="en-US" b="0" dirty="0" smtClean="0"/>
              <a:t>Measures the intensity of the light reflected back from a lamp that emits a red light. (0=very dark and 100=very light)</a:t>
            </a:r>
          </a:p>
          <a:p>
            <a:pPr marL="800100" lvl="1" indent="-342900"/>
            <a:r>
              <a:rPr lang="en-US" b="1" dirty="0" smtClean="0"/>
              <a:t>Ambient Light: </a:t>
            </a:r>
            <a:r>
              <a:rPr lang="en-US" b="0" dirty="0" smtClean="0"/>
              <a:t>Measures the strength of the light that enters the sensor from the environment. </a:t>
            </a:r>
            <a:r>
              <a:rPr lang="en-US" b="0" dirty="0"/>
              <a:t>(0=very dark and 100=very light)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USES</a:t>
            </a:r>
            <a:r>
              <a:rPr lang="en-US" b="0" dirty="0" smtClean="0"/>
              <a:t>:</a:t>
            </a:r>
          </a:p>
          <a:p>
            <a:pPr marL="800100" lvl="1" indent="-342900"/>
            <a:r>
              <a:rPr lang="en-US" dirty="0"/>
              <a:t>Move until a line</a:t>
            </a:r>
          </a:p>
          <a:p>
            <a:pPr marL="800100" lvl="1" indent="-342900"/>
            <a:r>
              <a:rPr lang="en-US" dirty="0"/>
              <a:t>Follow a </a:t>
            </a:r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56" y="4290597"/>
            <a:ext cx="1962198" cy="184868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6292" y="5969405"/>
            <a:ext cx="672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 will use COLOR MODE in this Lesson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MOVE STEERING TIP: COAST or </a:t>
            </a:r>
            <a:r>
              <a:rPr lang="en-US" dirty="0" smtClean="0"/>
              <a:t>Brake?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5814291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Something more about the Move Steering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 will notice you have an option to COAST or </a:t>
            </a:r>
            <a:r>
              <a:rPr lang="en-US" b="0" dirty="0" smtClean="0"/>
              <a:t>BRAKE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Coast </a:t>
            </a:r>
            <a:r>
              <a:rPr lang="en-US" b="0" dirty="0"/>
              <a:t>will make the motors keep moving.  </a:t>
            </a:r>
            <a:r>
              <a:rPr lang="en-US" b="0" dirty="0" smtClean="0"/>
              <a:t>Brake makes </a:t>
            </a:r>
            <a:r>
              <a:rPr lang="en-US" b="0" dirty="0"/>
              <a:t>the motors stop immediately. 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Which </a:t>
            </a:r>
            <a:r>
              <a:rPr lang="en-US" b="0" dirty="0"/>
              <a:t>do you use to stop EXACTLY on </a:t>
            </a:r>
            <a:r>
              <a:rPr lang="en-US" b="0" dirty="0" smtClean="0"/>
              <a:t>a colored line</a:t>
            </a:r>
            <a:r>
              <a:rPr lang="en-US" b="0" dirty="0"/>
              <a:t>?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2014-08-08 at 6.4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5" y="1752600"/>
            <a:ext cx="1840923" cy="15214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94400" y="2918691"/>
            <a:ext cx="14376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6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SENSOR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6" y="932639"/>
            <a:ext cx="3486540" cy="5056206"/>
          </a:xfrm>
        </p:spPr>
        <p:txBody>
          <a:bodyPr>
            <a:normAutofit/>
          </a:bodyPr>
          <a:lstStyle/>
          <a:p>
            <a:r>
              <a:rPr lang="en-US" dirty="0" smtClean="0"/>
              <a:t>Make the robot move up to a green line using the color sensor?</a:t>
            </a:r>
          </a:p>
          <a:p>
            <a:r>
              <a:rPr lang="en-US" dirty="0" smtClean="0"/>
              <a:t>Step 1: </a:t>
            </a:r>
            <a:r>
              <a:rPr lang="en-US" dirty="0"/>
              <a:t>Use Wait For Color</a:t>
            </a:r>
          </a:p>
          <a:p>
            <a:r>
              <a:rPr lang="en-US" dirty="0" smtClean="0"/>
              <a:t>Step 2: </a:t>
            </a:r>
            <a:r>
              <a:rPr lang="en-US" dirty="0"/>
              <a:t>Use the color sensor in COLOR MODE</a:t>
            </a:r>
          </a:p>
          <a:p>
            <a:r>
              <a:rPr lang="en-US" dirty="0" smtClean="0"/>
              <a:t>Step 3: Coast or </a:t>
            </a:r>
            <a:r>
              <a:rPr lang="en-US" dirty="0" smtClean="0"/>
              <a:t>Brake?</a:t>
            </a:r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0" dirty="0" smtClean="0">
                <a:solidFill>
                  <a:srgbClr val="FF0000"/>
                </a:solidFill>
              </a:rPr>
              <a:t>Hint: You will use Move Steering (think about motor on and off) and Wait for “Color”</a:t>
            </a:r>
            <a:endParaRPr lang="en-US" b="0" dirty="0"/>
          </a:p>
        </p:txBody>
      </p:sp>
      <p:pic>
        <p:nvPicPr>
          <p:cNvPr id="8" name="Picture 7" descr="Screen Shot 2014-08-08 at 6.40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4537364" y="1333026"/>
            <a:ext cx="4306746" cy="38047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75545" y="2297546"/>
            <a:ext cx="4849384" cy="7042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8 at 6.4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13" y="5218545"/>
            <a:ext cx="1840923" cy="15214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Sensor Challenge Solution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2470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61683" y="1366551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61683" y="5677029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5" name="Picture 14" descr="Screen Shot 2014-08-08 at 6.5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7" y="1735883"/>
            <a:ext cx="5511800" cy="4241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6091" y="3267364"/>
            <a:ext cx="1685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Steering</a:t>
            </a:r>
          </a:p>
          <a:p>
            <a:r>
              <a:rPr lang="en-US" dirty="0" smtClean="0"/>
              <a:t>Set to “OFF” with </a:t>
            </a:r>
            <a:r>
              <a:rPr lang="en-US" dirty="0" smtClean="0"/>
              <a:t>BRAKE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53309" y="3267364"/>
            <a:ext cx="168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Steering</a:t>
            </a:r>
          </a:p>
          <a:p>
            <a:r>
              <a:rPr lang="en-US" dirty="0" smtClean="0"/>
              <a:t>Set to “ON”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05378" y="5977683"/>
            <a:ext cx="333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Wait until Color is Green (#3)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8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45474" cy="5008563"/>
          </a:xfrm>
        </p:spPr>
        <p:txBody>
          <a:bodyPr/>
          <a:lstStyle/>
          <a:p>
            <a:r>
              <a:rPr lang="en-US" dirty="0" smtClean="0"/>
              <a:t>Can you look for more than one color with the color sensor?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the difference between </a:t>
            </a:r>
            <a:br>
              <a:rPr lang="en-US" dirty="0"/>
            </a:br>
            <a:r>
              <a:rPr lang="en-US" dirty="0" smtClean="0"/>
              <a:t>COAST </a:t>
            </a:r>
            <a:r>
              <a:rPr lang="en-US" dirty="0"/>
              <a:t>and </a:t>
            </a:r>
            <a:r>
              <a:rPr lang="en-US" dirty="0" smtClean="0"/>
              <a:t>BRAKE in </a:t>
            </a:r>
            <a:r>
              <a:rPr lang="en-US" dirty="0"/>
              <a:t>a Move Steering Block?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0475" y="1524318"/>
            <a:ext cx="154641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Answer: Yes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69" y="1524318"/>
            <a:ext cx="995082" cy="15649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30" y="4047564"/>
            <a:ext cx="4215653" cy="9233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Ans. Coast will allow your motors to spin freely after a move, but </a:t>
            </a:r>
            <a:r>
              <a:rPr lang="en-US" dirty="0" smtClean="0">
                <a:solidFill>
                  <a:srgbClr val="FF0000"/>
                </a:solidFill>
              </a:rPr>
              <a:t>Brake will </a:t>
            </a:r>
            <a:r>
              <a:rPr lang="en-US" dirty="0" smtClean="0">
                <a:solidFill>
                  <a:srgbClr val="FF0000"/>
                </a:solidFill>
              </a:rPr>
              <a:t>Immediately stop 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6210</TotalTime>
  <Words>591</Words>
  <PresentationFormat>On-screen Show (4:3)</PresentationFormat>
  <Paragraphs>80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BEGINNER EV3 PROGRAMMING Lesson</vt:lpstr>
      <vt:lpstr>Lesson Objectives</vt:lpstr>
      <vt:lpstr>What is a sensor?</vt:lpstr>
      <vt:lpstr>What is the color sensor? </vt:lpstr>
      <vt:lpstr>ANOTHER MOVE STEERING TIP: COAST or Brake?</vt:lpstr>
      <vt:lpstr>COLOR SENSOR CHALLENGE</vt:lpstr>
      <vt:lpstr>Color Sensor Challenge Solution</vt:lpstr>
      <vt:lpstr>DISCUSSION GUIDE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2014-08-07T02:19:13Z</dcterms:created>
  <dcterms:modified xsi:type="dcterms:W3CDTF">2015-02-28T02:08:32Z</dcterms:modified>
</cp:coreProperties>
</file>