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48" autoAdjust="0"/>
    <p:restoredTop sz="99563" autoAdjust="0"/>
  </p:normalViewPr>
  <p:slideViewPr>
    <p:cSldViewPr snapToGrid="0" snapToObjects="1">
      <p:cViewPr varScale="1">
        <p:scale>
          <a:sx n="57" d="100"/>
          <a:sy n="57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Final Challenges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set up any challenge you want using colored electric tape on a white board (available at home improvement/hardware stores).</a:t>
            </a:r>
            <a:r>
              <a:rPr lang="en-US" b="0" dirty="0"/>
              <a:t> </a:t>
            </a:r>
            <a:r>
              <a:rPr lang="en-US" b="0" dirty="0" smtClean="0"/>
              <a:t>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that the electric tape colors do not match </a:t>
            </a:r>
            <a:r>
              <a:rPr lang="en-US" b="0" dirty="0" smtClean="0"/>
              <a:t>LEGO’s </a:t>
            </a:r>
            <a:r>
              <a:rPr lang="en-US" b="0" dirty="0" smtClean="0"/>
              <a:t>colors. So your sensors </a:t>
            </a:r>
            <a:r>
              <a:rPr lang="en-US" b="0" dirty="0" smtClean="0"/>
              <a:t>may </a:t>
            </a:r>
            <a:r>
              <a:rPr lang="en-US" b="0" dirty="0" smtClean="0"/>
              <a:t>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also use old First Lego League Mats for practice.  They are sometimes available on eBay or other teams.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following slides have a few examples of challenges that incorporate the Beginner Lessons.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1: MOVING STRAIGHT AND TURNING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 and head to the END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2: SENSOR USAGE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this.</a:t>
            </a:r>
          </a:p>
          <a:p>
            <a:pPr algn="ctr"/>
            <a:r>
              <a:rPr lang="en-US" dirty="0" smtClean="0"/>
              <a:t>Light box that falls over.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up to the North wall and </a:t>
            </a:r>
            <a:r>
              <a:rPr lang="en-US" dirty="0" smtClean="0">
                <a:solidFill>
                  <a:srgbClr val="FF0000"/>
                </a:solidFill>
              </a:rPr>
              <a:t>touch it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to the “do not touch this wall</a:t>
            </a:r>
            <a:r>
              <a:rPr lang="en-US" dirty="0" smtClean="0"/>
              <a:t>”.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on’t </a:t>
            </a:r>
            <a:r>
              <a:rPr lang="en-US" dirty="0" smtClean="0">
                <a:solidFill>
                  <a:srgbClr val="FF0000"/>
                </a:solidFill>
              </a:rPr>
              <a:t>touch it.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ON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your robot to move forward and then stop exactly at the 3</a:t>
            </a:r>
            <a:r>
              <a:rPr lang="en-US" baseline="30000" dirty="0" smtClean="0"/>
              <a:t>rd</a:t>
            </a:r>
            <a:r>
              <a:rPr lang="en-US" dirty="0" smtClean="0"/>
              <a:t> line.</a:t>
            </a:r>
          </a:p>
          <a:p>
            <a:r>
              <a:rPr lang="en-US" dirty="0" smtClean="0"/>
              <a:t>You must use a loop and a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sensor </a:t>
            </a:r>
            <a:r>
              <a:rPr lang="en-US" dirty="0" smtClean="0"/>
              <a:t>will </a:t>
            </a:r>
            <a:r>
              <a:rPr lang="en-US" dirty="0" smtClean="0"/>
              <a:t>you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6183</TotalTime>
  <Words>334</Words>
  <Application>Microsoft Office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TEACHER INSTRUCTIONS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</cp:revision>
  <dcterms:created xsi:type="dcterms:W3CDTF">2014-08-07T02:19:13Z</dcterms:created>
  <dcterms:modified xsi:type="dcterms:W3CDTF">2015-03-01T19:36:50Z</dcterms:modified>
</cp:coreProperties>
</file>