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8" r:id="rId3"/>
    <p:sldId id="279" r:id="rId4"/>
    <p:sldId id="280" r:id="rId5"/>
    <p:sldId id="283" r:id="rId6"/>
    <p:sldId id="281" r:id="rId7"/>
    <p:sldId id="286" r:id="rId8"/>
    <p:sldId id="287" r:id="rId9"/>
    <p:sldId id="285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936" y="1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9674E-6422-49BE-B908-BCD35185EF20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1C03D6-F65A-44F1-9CB9-7E8F9F054403}">
      <dgm:prSet phldrT="[Text]"/>
      <dgm:spPr/>
      <dgm:t>
        <a:bodyPr/>
        <a:lstStyle/>
        <a:p>
          <a:r>
            <a:rPr lang="en-US" dirty="0" smtClean="0"/>
            <a:t>Prototype</a:t>
          </a:r>
          <a:endParaRPr lang="en-US" dirty="0"/>
        </a:p>
      </dgm:t>
    </dgm:pt>
    <dgm:pt modelId="{199089F1-7BC7-4D6F-A8C1-CF18B17077C2}" type="parTrans" cxnId="{20BE6865-09CE-4261-8AE5-FCEBD6889A4B}">
      <dgm:prSet/>
      <dgm:spPr/>
      <dgm:t>
        <a:bodyPr/>
        <a:lstStyle/>
        <a:p>
          <a:endParaRPr lang="en-US"/>
        </a:p>
      </dgm:t>
    </dgm:pt>
    <dgm:pt modelId="{6216C198-E407-45B9-884D-1BD4A6621D37}" type="sibTrans" cxnId="{20BE6865-09CE-4261-8AE5-FCEBD6889A4B}">
      <dgm:prSet/>
      <dgm:spPr/>
      <dgm:t>
        <a:bodyPr/>
        <a:lstStyle/>
        <a:p>
          <a:endParaRPr lang="en-US"/>
        </a:p>
      </dgm:t>
    </dgm:pt>
    <dgm:pt modelId="{EA4772AD-4DC6-46AE-89EC-9BA3B4D4443A}">
      <dgm:prSet phldrT="[Text]"/>
      <dgm:spPr/>
      <dgm:t>
        <a:bodyPr/>
        <a:lstStyle/>
        <a:p>
          <a:r>
            <a:rPr lang="en-US" dirty="0" err="1" smtClean="0"/>
            <a:t>Pseudocode</a:t>
          </a:r>
          <a:endParaRPr lang="en-US" dirty="0"/>
        </a:p>
      </dgm:t>
    </dgm:pt>
    <dgm:pt modelId="{B2B60CA2-6FF5-4524-813E-A1AF0E1057A5}" type="parTrans" cxnId="{88AE4ADE-A46E-4F88-B65E-5D899E5FDC53}">
      <dgm:prSet/>
      <dgm:spPr/>
      <dgm:t>
        <a:bodyPr/>
        <a:lstStyle/>
        <a:p>
          <a:endParaRPr lang="en-US"/>
        </a:p>
      </dgm:t>
    </dgm:pt>
    <dgm:pt modelId="{BD958C71-166E-41F3-82BB-5BEA588F3CAA}" type="sibTrans" cxnId="{88AE4ADE-A46E-4F88-B65E-5D899E5FDC53}">
      <dgm:prSet/>
      <dgm:spPr/>
      <dgm:t>
        <a:bodyPr/>
        <a:lstStyle/>
        <a:p>
          <a:endParaRPr lang="en-US"/>
        </a:p>
      </dgm:t>
    </dgm:pt>
    <dgm:pt modelId="{EEAC89F9-762F-4472-9A12-9C8E6AAA723E}">
      <dgm:prSet phldrT="[Text]"/>
      <dgm:spPr/>
      <dgm:t>
        <a:bodyPr/>
        <a:lstStyle/>
        <a:p>
          <a:r>
            <a:rPr lang="en-US" dirty="0" smtClean="0"/>
            <a:t>Program</a:t>
          </a:r>
          <a:endParaRPr lang="en-US" dirty="0"/>
        </a:p>
      </dgm:t>
    </dgm:pt>
    <dgm:pt modelId="{7873C834-14CC-4AF5-9AFB-55C10EB09A92}" type="parTrans" cxnId="{C01804FB-A625-44E1-B92B-CE26E73272E1}">
      <dgm:prSet/>
      <dgm:spPr/>
      <dgm:t>
        <a:bodyPr/>
        <a:lstStyle/>
        <a:p>
          <a:endParaRPr lang="en-US"/>
        </a:p>
      </dgm:t>
    </dgm:pt>
    <dgm:pt modelId="{D696B787-6E17-4F30-B100-D56EDEE63F78}" type="sibTrans" cxnId="{C01804FB-A625-44E1-B92B-CE26E73272E1}">
      <dgm:prSet/>
      <dgm:spPr/>
      <dgm:t>
        <a:bodyPr/>
        <a:lstStyle/>
        <a:p>
          <a:endParaRPr lang="en-US"/>
        </a:p>
      </dgm:t>
    </dgm:pt>
    <dgm:pt modelId="{0E9D2D74-E58C-4A39-8E5F-C83103333AEE}" type="pres">
      <dgm:prSet presAssocID="{A359674E-6422-49BE-B908-BCD35185EF2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BB6D269-14E4-4208-949C-41DE0068DF09}" type="pres">
      <dgm:prSet presAssocID="{491C03D6-F65A-44F1-9CB9-7E8F9F054403}" presName="Accent1" presStyleCnt="0"/>
      <dgm:spPr/>
    </dgm:pt>
    <dgm:pt modelId="{D9630AFF-53AE-4C0F-805A-DA25DDF6AB2C}" type="pres">
      <dgm:prSet presAssocID="{491C03D6-F65A-44F1-9CB9-7E8F9F054403}" presName="Accent" presStyleLbl="node1" presStyleIdx="0" presStyleCnt="3"/>
      <dgm:spPr/>
    </dgm:pt>
    <dgm:pt modelId="{995067B6-44C9-4CEB-BF2A-259B03259BD1}" type="pres">
      <dgm:prSet presAssocID="{491C03D6-F65A-44F1-9CB9-7E8F9F05440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B4A87-1A8F-42B0-BDA8-6A9383C74A60}" type="pres">
      <dgm:prSet presAssocID="{EA4772AD-4DC6-46AE-89EC-9BA3B4D4443A}" presName="Accent2" presStyleCnt="0"/>
      <dgm:spPr/>
    </dgm:pt>
    <dgm:pt modelId="{A4442C31-D0DB-43A2-9E16-F34E7B87A6E7}" type="pres">
      <dgm:prSet presAssocID="{EA4772AD-4DC6-46AE-89EC-9BA3B4D4443A}" presName="Accent" presStyleLbl="node1" presStyleIdx="1" presStyleCnt="3"/>
      <dgm:spPr/>
    </dgm:pt>
    <dgm:pt modelId="{5440B76E-535F-4281-A6C5-B60CE5E08117}" type="pres">
      <dgm:prSet presAssocID="{EA4772AD-4DC6-46AE-89EC-9BA3B4D4443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58A9D-70CE-4AE8-ADF6-C02F69C4E664}" type="pres">
      <dgm:prSet presAssocID="{EEAC89F9-762F-4472-9A12-9C8E6AAA723E}" presName="Accent3" presStyleCnt="0"/>
      <dgm:spPr/>
    </dgm:pt>
    <dgm:pt modelId="{C19257E4-60EC-4E32-97FB-C96CF6DB4178}" type="pres">
      <dgm:prSet presAssocID="{EEAC89F9-762F-4472-9A12-9C8E6AAA723E}" presName="Accent" presStyleLbl="node1" presStyleIdx="2" presStyleCnt="3"/>
      <dgm:spPr/>
    </dgm:pt>
    <dgm:pt modelId="{653C54BF-43A2-4B68-98A4-4DCB8B4E5B82}" type="pres">
      <dgm:prSet presAssocID="{EEAC89F9-762F-4472-9A12-9C8E6AAA723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1804FB-A625-44E1-B92B-CE26E73272E1}" srcId="{A359674E-6422-49BE-B908-BCD35185EF20}" destId="{EEAC89F9-762F-4472-9A12-9C8E6AAA723E}" srcOrd="2" destOrd="0" parTransId="{7873C834-14CC-4AF5-9AFB-55C10EB09A92}" sibTransId="{D696B787-6E17-4F30-B100-D56EDEE63F78}"/>
    <dgm:cxn modelId="{20BE6865-09CE-4261-8AE5-FCEBD6889A4B}" srcId="{A359674E-6422-49BE-B908-BCD35185EF20}" destId="{491C03D6-F65A-44F1-9CB9-7E8F9F054403}" srcOrd="0" destOrd="0" parTransId="{199089F1-7BC7-4D6F-A8C1-CF18B17077C2}" sibTransId="{6216C198-E407-45B9-884D-1BD4A6621D37}"/>
    <dgm:cxn modelId="{BF0B4532-41FB-42D7-8BA1-B76111517FC6}" type="presOf" srcId="{EEAC89F9-762F-4472-9A12-9C8E6AAA723E}" destId="{653C54BF-43A2-4B68-98A4-4DCB8B4E5B82}" srcOrd="0" destOrd="0" presId="urn:microsoft.com/office/officeart/2009/layout/CircleArrowProcess"/>
    <dgm:cxn modelId="{A0449A84-C88F-49F5-8639-6E8B8A16D784}" type="presOf" srcId="{EA4772AD-4DC6-46AE-89EC-9BA3B4D4443A}" destId="{5440B76E-535F-4281-A6C5-B60CE5E08117}" srcOrd="0" destOrd="0" presId="urn:microsoft.com/office/officeart/2009/layout/CircleArrowProcess"/>
    <dgm:cxn modelId="{88AE4ADE-A46E-4F88-B65E-5D899E5FDC53}" srcId="{A359674E-6422-49BE-B908-BCD35185EF20}" destId="{EA4772AD-4DC6-46AE-89EC-9BA3B4D4443A}" srcOrd="1" destOrd="0" parTransId="{B2B60CA2-6FF5-4524-813E-A1AF0E1057A5}" sibTransId="{BD958C71-166E-41F3-82BB-5BEA588F3CAA}"/>
    <dgm:cxn modelId="{FD6F6D1D-8532-4755-ADC7-2FCC4E41BDFC}" type="presOf" srcId="{491C03D6-F65A-44F1-9CB9-7E8F9F054403}" destId="{995067B6-44C9-4CEB-BF2A-259B03259BD1}" srcOrd="0" destOrd="0" presId="urn:microsoft.com/office/officeart/2009/layout/CircleArrowProcess"/>
    <dgm:cxn modelId="{AA080605-83FA-4A76-B9EE-4461D6BBB36F}" type="presOf" srcId="{A359674E-6422-49BE-B908-BCD35185EF20}" destId="{0E9D2D74-E58C-4A39-8E5F-C83103333AEE}" srcOrd="0" destOrd="0" presId="urn:microsoft.com/office/officeart/2009/layout/CircleArrowProcess"/>
    <dgm:cxn modelId="{7C80DDEC-16AF-43F1-A4E4-C981C41841F3}" type="presParOf" srcId="{0E9D2D74-E58C-4A39-8E5F-C83103333AEE}" destId="{DBB6D269-14E4-4208-949C-41DE0068DF09}" srcOrd="0" destOrd="0" presId="urn:microsoft.com/office/officeart/2009/layout/CircleArrowProcess"/>
    <dgm:cxn modelId="{DFB24EE2-2895-44A8-93F2-147EBC750822}" type="presParOf" srcId="{DBB6D269-14E4-4208-949C-41DE0068DF09}" destId="{D9630AFF-53AE-4C0F-805A-DA25DDF6AB2C}" srcOrd="0" destOrd="0" presId="urn:microsoft.com/office/officeart/2009/layout/CircleArrowProcess"/>
    <dgm:cxn modelId="{796A660B-68A7-49EC-9712-366C3080F4BA}" type="presParOf" srcId="{0E9D2D74-E58C-4A39-8E5F-C83103333AEE}" destId="{995067B6-44C9-4CEB-BF2A-259B03259BD1}" srcOrd="1" destOrd="0" presId="urn:microsoft.com/office/officeart/2009/layout/CircleArrowProcess"/>
    <dgm:cxn modelId="{9F957C25-34FD-473E-9395-82CFF1B53FE2}" type="presParOf" srcId="{0E9D2D74-E58C-4A39-8E5F-C83103333AEE}" destId="{A2DB4A87-1A8F-42B0-BDA8-6A9383C74A60}" srcOrd="2" destOrd="0" presId="urn:microsoft.com/office/officeart/2009/layout/CircleArrowProcess"/>
    <dgm:cxn modelId="{E5A1326D-E288-4ECB-B4F9-F4EDF37CE2AE}" type="presParOf" srcId="{A2DB4A87-1A8F-42B0-BDA8-6A9383C74A60}" destId="{A4442C31-D0DB-43A2-9E16-F34E7B87A6E7}" srcOrd="0" destOrd="0" presId="urn:microsoft.com/office/officeart/2009/layout/CircleArrowProcess"/>
    <dgm:cxn modelId="{45112B92-DC61-405E-A363-34DEFD864900}" type="presParOf" srcId="{0E9D2D74-E58C-4A39-8E5F-C83103333AEE}" destId="{5440B76E-535F-4281-A6C5-B60CE5E08117}" srcOrd="3" destOrd="0" presId="urn:microsoft.com/office/officeart/2009/layout/CircleArrowProcess"/>
    <dgm:cxn modelId="{4C61AFD7-86E1-4C13-B3DC-320F096C5AD0}" type="presParOf" srcId="{0E9D2D74-E58C-4A39-8E5F-C83103333AEE}" destId="{3F758A9D-70CE-4AE8-ADF6-C02F69C4E664}" srcOrd="4" destOrd="0" presId="urn:microsoft.com/office/officeart/2009/layout/CircleArrowProcess"/>
    <dgm:cxn modelId="{E0BCB998-336E-427D-BD91-A18769FF2AB2}" type="presParOf" srcId="{3F758A9D-70CE-4AE8-ADF6-C02F69C4E664}" destId="{C19257E4-60EC-4E32-97FB-C96CF6DB4178}" srcOrd="0" destOrd="0" presId="urn:microsoft.com/office/officeart/2009/layout/CircleArrowProcess"/>
    <dgm:cxn modelId="{F71FB90F-A469-4A59-827C-C19C501328BD}" type="presParOf" srcId="{0E9D2D74-E58C-4A39-8E5F-C83103333AEE}" destId="{653C54BF-43A2-4B68-98A4-4DCB8B4E5B8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59674E-6422-49BE-B908-BCD35185EF20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1C03D6-F65A-44F1-9CB9-7E8F9F054403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199089F1-7BC7-4D6F-A8C1-CF18B17077C2}" type="parTrans" cxnId="{20BE6865-09CE-4261-8AE5-FCEBD6889A4B}">
      <dgm:prSet/>
      <dgm:spPr/>
      <dgm:t>
        <a:bodyPr/>
        <a:lstStyle/>
        <a:p>
          <a:endParaRPr lang="en-US"/>
        </a:p>
      </dgm:t>
    </dgm:pt>
    <dgm:pt modelId="{6216C198-E407-45B9-884D-1BD4A6621D37}" type="sibTrans" cxnId="{20BE6865-09CE-4261-8AE5-FCEBD6889A4B}">
      <dgm:prSet/>
      <dgm:spPr/>
      <dgm:t>
        <a:bodyPr/>
        <a:lstStyle/>
        <a:p>
          <a:endParaRPr lang="en-US"/>
        </a:p>
      </dgm:t>
    </dgm:pt>
    <dgm:pt modelId="{EA4772AD-4DC6-46AE-89EC-9BA3B4D4443A}">
      <dgm:prSet phldrT="[Text]"/>
      <dgm:spPr/>
      <dgm:t>
        <a:bodyPr/>
        <a:lstStyle/>
        <a:p>
          <a:r>
            <a:rPr lang="en-US" dirty="0" smtClean="0"/>
            <a:t>Record</a:t>
          </a:r>
          <a:endParaRPr lang="en-US" dirty="0"/>
        </a:p>
      </dgm:t>
    </dgm:pt>
    <dgm:pt modelId="{B2B60CA2-6FF5-4524-813E-A1AF0E1057A5}" type="parTrans" cxnId="{88AE4ADE-A46E-4F88-B65E-5D899E5FDC53}">
      <dgm:prSet/>
      <dgm:spPr/>
      <dgm:t>
        <a:bodyPr/>
        <a:lstStyle/>
        <a:p>
          <a:endParaRPr lang="en-US"/>
        </a:p>
      </dgm:t>
    </dgm:pt>
    <dgm:pt modelId="{BD958C71-166E-41F3-82BB-5BEA588F3CAA}" type="sibTrans" cxnId="{88AE4ADE-A46E-4F88-B65E-5D899E5FDC53}">
      <dgm:prSet/>
      <dgm:spPr/>
      <dgm:t>
        <a:bodyPr/>
        <a:lstStyle/>
        <a:p>
          <a:endParaRPr lang="en-US"/>
        </a:p>
      </dgm:t>
    </dgm:pt>
    <dgm:pt modelId="{EEAC89F9-762F-4472-9A12-9C8E6AAA723E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7873C834-14CC-4AF5-9AFB-55C10EB09A92}" type="parTrans" cxnId="{C01804FB-A625-44E1-B92B-CE26E73272E1}">
      <dgm:prSet/>
      <dgm:spPr/>
      <dgm:t>
        <a:bodyPr/>
        <a:lstStyle/>
        <a:p>
          <a:endParaRPr lang="en-US"/>
        </a:p>
      </dgm:t>
    </dgm:pt>
    <dgm:pt modelId="{D696B787-6E17-4F30-B100-D56EDEE63F78}" type="sibTrans" cxnId="{C01804FB-A625-44E1-B92B-CE26E73272E1}">
      <dgm:prSet/>
      <dgm:spPr/>
      <dgm:t>
        <a:bodyPr/>
        <a:lstStyle/>
        <a:p>
          <a:endParaRPr lang="en-US"/>
        </a:p>
      </dgm:t>
    </dgm:pt>
    <dgm:pt modelId="{4E6D1661-1A2C-4A60-BFB9-B9FBDE3E0A6E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US" dirty="0"/>
        </a:p>
      </dgm:t>
    </dgm:pt>
    <dgm:pt modelId="{4D8FE5D6-FF71-4D54-B53A-226CC038B182}" type="parTrans" cxnId="{3B77C0D4-80AE-454B-A00D-16BF34C04142}">
      <dgm:prSet/>
      <dgm:spPr/>
      <dgm:t>
        <a:bodyPr/>
        <a:lstStyle/>
        <a:p>
          <a:endParaRPr lang="en-US"/>
        </a:p>
      </dgm:t>
    </dgm:pt>
    <dgm:pt modelId="{92E80E6F-AA17-4BAE-9068-201F5FC01A03}" type="sibTrans" cxnId="{3B77C0D4-80AE-454B-A00D-16BF34C04142}">
      <dgm:prSet/>
      <dgm:spPr/>
      <dgm:t>
        <a:bodyPr/>
        <a:lstStyle/>
        <a:p>
          <a:endParaRPr lang="en-US"/>
        </a:p>
      </dgm:t>
    </dgm:pt>
    <dgm:pt modelId="{0E9D2D74-E58C-4A39-8E5F-C83103333AEE}" type="pres">
      <dgm:prSet presAssocID="{A359674E-6422-49BE-B908-BCD35185EF2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BB6D269-14E4-4208-949C-41DE0068DF09}" type="pres">
      <dgm:prSet presAssocID="{491C03D6-F65A-44F1-9CB9-7E8F9F054403}" presName="Accent1" presStyleCnt="0"/>
      <dgm:spPr/>
    </dgm:pt>
    <dgm:pt modelId="{D9630AFF-53AE-4C0F-805A-DA25DDF6AB2C}" type="pres">
      <dgm:prSet presAssocID="{491C03D6-F65A-44F1-9CB9-7E8F9F054403}" presName="Accent" presStyleLbl="node1" presStyleIdx="0" presStyleCnt="4"/>
      <dgm:spPr/>
    </dgm:pt>
    <dgm:pt modelId="{995067B6-44C9-4CEB-BF2A-259B03259BD1}" type="pres">
      <dgm:prSet presAssocID="{491C03D6-F65A-44F1-9CB9-7E8F9F05440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B4A87-1A8F-42B0-BDA8-6A9383C74A60}" type="pres">
      <dgm:prSet presAssocID="{EA4772AD-4DC6-46AE-89EC-9BA3B4D4443A}" presName="Accent2" presStyleCnt="0"/>
      <dgm:spPr/>
    </dgm:pt>
    <dgm:pt modelId="{A4442C31-D0DB-43A2-9E16-F34E7B87A6E7}" type="pres">
      <dgm:prSet presAssocID="{EA4772AD-4DC6-46AE-89EC-9BA3B4D4443A}" presName="Accent" presStyleLbl="node1" presStyleIdx="1" presStyleCnt="4"/>
      <dgm:spPr/>
    </dgm:pt>
    <dgm:pt modelId="{5440B76E-535F-4281-A6C5-B60CE5E08117}" type="pres">
      <dgm:prSet presAssocID="{EA4772AD-4DC6-46AE-89EC-9BA3B4D4443A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58A9D-70CE-4AE8-ADF6-C02F69C4E664}" type="pres">
      <dgm:prSet presAssocID="{EEAC89F9-762F-4472-9A12-9C8E6AAA723E}" presName="Accent3" presStyleCnt="0"/>
      <dgm:spPr/>
    </dgm:pt>
    <dgm:pt modelId="{C19257E4-60EC-4E32-97FB-C96CF6DB4178}" type="pres">
      <dgm:prSet presAssocID="{EEAC89F9-762F-4472-9A12-9C8E6AAA723E}" presName="Accent" presStyleLbl="node1" presStyleIdx="2" presStyleCnt="4"/>
      <dgm:spPr/>
    </dgm:pt>
    <dgm:pt modelId="{653C54BF-43A2-4B68-98A4-4DCB8B4E5B82}" type="pres">
      <dgm:prSet presAssocID="{EEAC89F9-762F-4472-9A12-9C8E6AAA723E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5C3B9-82F0-47A5-867E-AE4A0AAC38F3}" type="pres">
      <dgm:prSet presAssocID="{4E6D1661-1A2C-4A60-BFB9-B9FBDE3E0A6E}" presName="Accent4" presStyleCnt="0"/>
      <dgm:spPr/>
    </dgm:pt>
    <dgm:pt modelId="{B95679F6-84D4-4C2B-8B27-0ABA826E00AF}" type="pres">
      <dgm:prSet presAssocID="{4E6D1661-1A2C-4A60-BFB9-B9FBDE3E0A6E}" presName="Accent" presStyleLbl="node1" presStyleIdx="3" presStyleCnt="4"/>
      <dgm:spPr/>
    </dgm:pt>
    <dgm:pt modelId="{D6AFE53B-E76A-48B4-9015-E56A8D0CA5FE}" type="pres">
      <dgm:prSet presAssocID="{4E6D1661-1A2C-4A60-BFB9-B9FBDE3E0A6E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28F4A-D90F-4748-9E21-5512C95AE99D}" type="presOf" srcId="{A359674E-6422-49BE-B908-BCD35185EF20}" destId="{0E9D2D74-E58C-4A39-8E5F-C83103333AEE}" srcOrd="0" destOrd="0" presId="urn:microsoft.com/office/officeart/2009/layout/CircleArrowProcess"/>
    <dgm:cxn modelId="{3B77C0D4-80AE-454B-A00D-16BF34C04142}" srcId="{A359674E-6422-49BE-B908-BCD35185EF20}" destId="{4E6D1661-1A2C-4A60-BFB9-B9FBDE3E0A6E}" srcOrd="3" destOrd="0" parTransId="{4D8FE5D6-FF71-4D54-B53A-226CC038B182}" sibTransId="{92E80E6F-AA17-4BAE-9068-201F5FC01A03}"/>
    <dgm:cxn modelId="{C01804FB-A625-44E1-B92B-CE26E73272E1}" srcId="{A359674E-6422-49BE-B908-BCD35185EF20}" destId="{EEAC89F9-762F-4472-9A12-9C8E6AAA723E}" srcOrd="2" destOrd="0" parTransId="{7873C834-14CC-4AF5-9AFB-55C10EB09A92}" sibTransId="{D696B787-6E17-4F30-B100-D56EDEE63F78}"/>
    <dgm:cxn modelId="{20BE6865-09CE-4261-8AE5-FCEBD6889A4B}" srcId="{A359674E-6422-49BE-B908-BCD35185EF20}" destId="{491C03D6-F65A-44F1-9CB9-7E8F9F054403}" srcOrd="0" destOrd="0" parTransId="{199089F1-7BC7-4D6F-A8C1-CF18B17077C2}" sibTransId="{6216C198-E407-45B9-884D-1BD4A6621D37}"/>
    <dgm:cxn modelId="{328CBFE9-CB7E-4C9E-973D-05F3478B15EA}" type="presOf" srcId="{491C03D6-F65A-44F1-9CB9-7E8F9F054403}" destId="{995067B6-44C9-4CEB-BF2A-259B03259BD1}" srcOrd="0" destOrd="0" presId="urn:microsoft.com/office/officeart/2009/layout/CircleArrowProcess"/>
    <dgm:cxn modelId="{6E065B9E-A31B-486E-AFF3-81AC2B217FAC}" type="presOf" srcId="{EA4772AD-4DC6-46AE-89EC-9BA3B4D4443A}" destId="{5440B76E-535F-4281-A6C5-B60CE5E08117}" srcOrd="0" destOrd="0" presId="urn:microsoft.com/office/officeart/2009/layout/CircleArrowProcess"/>
    <dgm:cxn modelId="{88AE4ADE-A46E-4F88-B65E-5D899E5FDC53}" srcId="{A359674E-6422-49BE-B908-BCD35185EF20}" destId="{EA4772AD-4DC6-46AE-89EC-9BA3B4D4443A}" srcOrd="1" destOrd="0" parTransId="{B2B60CA2-6FF5-4524-813E-A1AF0E1057A5}" sibTransId="{BD958C71-166E-41F3-82BB-5BEA588F3CAA}"/>
    <dgm:cxn modelId="{D2877C81-AACC-4B6B-AABC-AF747722B0E8}" type="presOf" srcId="{EEAC89F9-762F-4472-9A12-9C8E6AAA723E}" destId="{653C54BF-43A2-4B68-98A4-4DCB8B4E5B82}" srcOrd="0" destOrd="0" presId="urn:microsoft.com/office/officeart/2009/layout/CircleArrowProcess"/>
    <dgm:cxn modelId="{A3CD8A98-B590-41CF-8F9C-986C855A8167}" type="presOf" srcId="{4E6D1661-1A2C-4A60-BFB9-B9FBDE3E0A6E}" destId="{D6AFE53B-E76A-48B4-9015-E56A8D0CA5FE}" srcOrd="0" destOrd="0" presId="urn:microsoft.com/office/officeart/2009/layout/CircleArrowProcess"/>
    <dgm:cxn modelId="{E759AF07-075D-4436-820B-7E0BCB0CA5D3}" type="presParOf" srcId="{0E9D2D74-E58C-4A39-8E5F-C83103333AEE}" destId="{DBB6D269-14E4-4208-949C-41DE0068DF09}" srcOrd="0" destOrd="0" presId="urn:microsoft.com/office/officeart/2009/layout/CircleArrowProcess"/>
    <dgm:cxn modelId="{2F74DA32-29CC-41E3-969A-D1E90EDD760B}" type="presParOf" srcId="{DBB6D269-14E4-4208-949C-41DE0068DF09}" destId="{D9630AFF-53AE-4C0F-805A-DA25DDF6AB2C}" srcOrd="0" destOrd="0" presId="urn:microsoft.com/office/officeart/2009/layout/CircleArrowProcess"/>
    <dgm:cxn modelId="{756DC0F1-1991-4B79-9582-771C16BC8767}" type="presParOf" srcId="{0E9D2D74-E58C-4A39-8E5F-C83103333AEE}" destId="{995067B6-44C9-4CEB-BF2A-259B03259BD1}" srcOrd="1" destOrd="0" presId="urn:microsoft.com/office/officeart/2009/layout/CircleArrowProcess"/>
    <dgm:cxn modelId="{11AD69D5-8814-4F87-B5FC-0CADA27F5D50}" type="presParOf" srcId="{0E9D2D74-E58C-4A39-8E5F-C83103333AEE}" destId="{A2DB4A87-1A8F-42B0-BDA8-6A9383C74A60}" srcOrd="2" destOrd="0" presId="urn:microsoft.com/office/officeart/2009/layout/CircleArrowProcess"/>
    <dgm:cxn modelId="{FDF0CA58-AB9C-4B74-8D79-BD65B301D970}" type="presParOf" srcId="{A2DB4A87-1A8F-42B0-BDA8-6A9383C74A60}" destId="{A4442C31-D0DB-43A2-9E16-F34E7B87A6E7}" srcOrd="0" destOrd="0" presId="urn:microsoft.com/office/officeart/2009/layout/CircleArrowProcess"/>
    <dgm:cxn modelId="{17A9FE22-171A-4C61-8823-DF037D4D7870}" type="presParOf" srcId="{0E9D2D74-E58C-4A39-8E5F-C83103333AEE}" destId="{5440B76E-535F-4281-A6C5-B60CE5E08117}" srcOrd="3" destOrd="0" presId="urn:microsoft.com/office/officeart/2009/layout/CircleArrowProcess"/>
    <dgm:cxn modelId="{E54EAD84-E0F2-481A-8A41-7A58A63E5E07}" type="presParOf" srcId="{0E9D2D74-E58C-4A39-8E5F-C83103333AEE}" destId="{3F758A9D-70CE-4AE8-ADF6-C02F69C4E664}" srcOrd="4" destOrd="0" presId="urn:microsoft.com/office/officeart/2009/layout/CircleArrowProcess"/>
    <dgm:cxn modelId="{04202E0A-6383-45AF-A841-B3317AD1F79E}" type="presParOf" srcId="{3F758A9D-70CE-4AE8-ADF6-C02F69C4E664}" destId="{C19257E4-60EC-4E32-97FB-C96CF6DB4178}" srcOrd="0" destOrd="0" presId="urn:microsoft.com/office/officeart/2009/layout/CircleArrowProcess"/>
    <dgm:cxn modelId="{1F73917E-A598-4E34-B29E-A70ED4F3FFBD}" type="presParOf" srcId="{0E9D2D74-E58C-4A39-8E5F-C83103333AEE}" destId="{653C54BF-43A2-4B68-98A4-4DCB8B4E5B82}" srcOrd="5" destOrd="0" presId="urn:microsoft.com/office/officeart/2009/layout/CircleArrowProcess"/>
    <dgm:cxn modelId="{7885143C-6C26-4037-9776-4EEA7C01092E}" type="presParOf" srcId="{0E9D2D74-E58C-4A39-8E5F-C83103333AEE}" destId="{35D5C3B9-82F0-47A5-867E-AE4A0AAC38F3}" srcOrd="6" destOrd="0" presId="urn:microsoft.com/office/officeart/2009/layout/CircleArrowProcess"/>
    <dgm:cxn modelId="{A56C9C90-7FF0-41D7-BE85-B868A9CBFDF5}" type="presParOf" srcId="{35D5C3B9-82F0-47A5-867E-AE4A0AAC38F3}" destId="{B95679F6-84D4-4C2B-8B27-0ABA826E00AF}" srcOrd="0" destOrd="0" presId="urn:microsoft.com/office/officeart/2009/layout/CircleArrowProcess"/>
    <dgm:cxn modelId="{AE32BC06-850C-48F5-811D-B53A76D98FB5}" type="presParOf" srcId="{0E9D2D74-E58C-4A39-8E5F-C83103333AEE}" destId="{D6AFE53B-E76A-48B4-9015-E56A8D0CA5FE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30AFF-53AE-4C0F-805A-DA25DDF6AB2C}">
      <dsp:nvSpPr>
        <dsp:cNvPr id="0" name=""/>
        <dsp:cNvSpPr/>
      </dsp:nvSpPr>
      <dsp:spPr>
        <a:xfrm>
          <a:off x="1010956" y="716460"/>
          <a:ext cx="1749542" cy="17498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067B6-44C9-4CEB-BF2A-259B03259BD1}">
      <dsp:nvSpPr>
        <dsp:cNvPr id="0" name=""/>
        <dsp:cNvSpPr/>
      </dsp:nvSpPr>
      <dsp:spPr>
        <a:xfrm>
          <a:off x="1397662" y="1348194"/>
          <a:ext cx="972187" cy="48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Prototype</a:t>
          </a:r>
          <a:endParaRPr lang="en-US" sz="1500" kern="1200" dirty="0"/>
        </a:p>
      </dsp:txBody>
      <dsp:txXfrm>
        <a:off x="1397662" y="1348194"/>
        <a:ext cx="972187" cy="485977"/>
      </dsp:txXfrm>
    </dsp:sp>
    <dsp:sp modelId="{A4442C31-D0DB-43A2-9E16-F34E7B87A6E7}">
      <dsp:nvSpPr>
        <dsp:cNvPr id="0" name=""/>
        <dsp:cNvSpPr/>
      </dsp:nvSpPr>
      <dsp:spPr>
        <a:xfrm>
          <a:off x="525027" y="1721855"/>
          <a:ext cx="1749542" cy="17498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0B76E-535F-4281-A6C5-B60CE5E08117}">
      <dsp:nvSpPr>
        <dsp:cNvPr id="0" name=""/>
        <dsp:cNvSpPr/>
      </dsp:nvSpPr>
      <dsp:spPr>
        <a:xfrm>
          <a:off x="913704" y="2359404"/>
          <a:ext cx="972187" cy="48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Pseudocode</a:t>
          </a:r>
          <a:endParaRPr lang="en-US" sz="1500" kern="1200" dirty="0"/>
        </a:p>
      </dsp:txBody>
      <dsp:txXfrm>
        <a:off x="913704" y="2359404"/>
        <a:ext cx="972187" cy="485977"/>
      </dsp:txXfrm>
    </dsp:sp>
    <dsp:sp modelId="{C19257E4-60EC-4E32-97FB-C96CF6DB4178}">
      <dsp:nvSpPr>
        <dsp:cNvPr id="0" name=""/>
        <dsp:cNvSpPr/>
      </dsp:nvSpPr>
      <dsp:spPr>
        <a:xfrm>
          <a:off x="1135477" y="2847563"/>
          <a:ext cx="1503128" cy="15037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C54BF-43A2-4B68-98A4-4DCB8B4E5B82}">
      <dsp:nvSpPr>
        <dsp:cNvPr id="0" name=""/>
        <dsp:cNvSpPr/>
      </dsp:nvSpPr>
      <dsp:spPr>
        <a:xfrm>
          <a:off x="1399962" y="3372069"/>
          <a:ext cx="972187" cy="48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Program</a:t>
          </a:r>
          <a:endParaRPr lang="en-US" sz="1500" kern="1200" dirty="0"/>
        </a:p>
      </dsp:txBody>
      <dsp:txXfrm>
        <a:off x="1399962" y="3372069"/>
        <a:ext cx="972187" cy="485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30AFF-53AE-4C0F-805A-DA25DDF6AB2C}">
      <dsp:nvSpPr>
        <dsp:cNvPr id="0" name=""/>
        <dsp:cNvSpPr/>
      </dsp:nvSpPr>
      <dsp:spPr>
        <a:xfrm>
          <a:off x="879752" y="798946"/>
          <a:ext cx="1525190" cy="152534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067B6-44C9-4CEB-BF2A-259B03259BD1}">
      <dsp:nvSpPr>
        <dsp:cNvPr id="0" name=""/>
        <dsp:cNvSpPr/>
      </dsp:nvSpPr>
      <dsp:spPr>
        <a:xfrm>
          <a:off x="1216489" y="1351079"/>
          <a:ext cx="851142" cy="42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</a:t>
          </a:r>
          <a:endParaRPr lang="en-US" sz="1900" kern="1200" dirty="0"/>
        </a:p>
      </dsp:txBody>
      <dsp:txXfrm>
        <a:off x="1216489" y="1351079"/>
        <a:ext cx="851142" cy="425527"/>
      </dsp:txXfrm>
    </dsp:sp>
    <dsp:sp modelId="{A4442C31-D0DB-43A2-9E16-F34E7B87A6E7}">
      <dsp:nvSpPr>
        <dsp:cNvPr id="0" name=""/>
        <dsp:cNvSpPr/>
      </dsp:nvSpPr>
      <dsp:spPr>
        <a:xfrm>
          <a:off x="456040" y="1675483"/>
          <a:ext cx="1525190" cy="152534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0B76E-535F-4281-A6C5-B60CE5E08117}">
      <dsp:nvSpPr>
        <dsp:cNvPr id="0" name=""/>
        <dsp:cNvSpPr/>
      </dsp:nvSpPr>
      <dsp:spPr>
        <a:xfrm>
          <a:off x="791061" y="2229235"/>
          <a:ext cx="851142" cy="42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Record</a:t>
          </a:r>
          <a:endParaRPr lang="en-US" sz="1900" kern="1200" dirty="0"/>
        </a:p>
      </dsp:txBody>
      <dsp:txXfrm>
        <a:off x="791061" y="2229235"/>
        <a:ext cx="851142" cy="425527"/>
      </dsp:txXfrm>
    </dsp:sp>
    <dsp:sp modelId="{C19257E4-60EC-4E32-97FB-C96CF6DB4178}">
      <dsp:nvSpPr>
        <dsp:cNvPr id="0" name=""/>
        <dsp:cNvSpPr/>
      </dsp:nvSpPr>
      <dsp:spPr>
        <a:xfrm>
          <a:off x="879752" y="2555257"/>
          <a:ext cx="1525190" cy="1525345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C54BF-43A2-4B68-98A4-4DCB8B4E5B82}">
      <dsp:nvSpPr>
        <dsp:cNvPr id="0" name=""/>
        <dsp:cNvSpPr/>
      </dsp:nvSpPr>
      <dsp:spPr>
        <a:xfrm>
          <a:off x="1216489" y="3107390"/>
          <a:ext cx="851142" cy="42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Evaluate</a:t>
          </a:r>
          <a:endParaRPr lang="en-US" sz="1900" kern="1200" dirty="0"/>
        </a:p>
      </dsp:txBody>
      <dsp:txXfrm>
        <a:off x="1216489" y="3107390"/>
        <a:ext cx="851142" cy="425527"/>
      </dsp:txXfrm>
    </dsp:sp>
    <dsp:sp modelId="{B95679F6-84D4-4C2B-8B27-0ABA826E00AF}">
      <dsp:nvSpPr>
        <dsp:cNvPr id="0" name=""/>
        <dsp:cNvSpPr/>
      </dsp:nvSpPr>
      <dsp:spPr>
        <a:xfrm>
          <a:off x="564758" y="3532918"/>
          <a:ext cx="1310330" cy="131096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FE53B-E76A-48B4-9015-E56A8D0CA5FE}">
      <dsp:nvSpPr>
        <dsp:cNvPr id="0" name=""/>
        <dsp:cNvSpPr/>
      </dsp:nvSpPr>
      <dsp:spPr>
        <a:xfrm>
          <a:off x="791061" y="3985546"/>
          <a:ext cx="851142" cy="42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Modify</a:t>
          </a:r>
          <a:endParaRPr lang="en-US" sz="1900" kern="1200" dirty="0"/>
        </a:p>
      </dsp:txBody>
      <dsp:txXfrm>
        <a:off x="791061" y="3985546"/>
        <a:ext cx="851142" cy="425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A9A5-E878-4706-9A9B-71DE802AC6D8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3D81-3B80-47E0-9A4E-F3D9E6489B33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D498-A113-4288-A844-330EE69A19B8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E20F-471E-4B50-99DD-0A96B032F733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34F4-42F4-4201-87E5-C74C6016A8DF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859-A819-4CA4-AF6F-645DB4E8551A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2EB8-91F5-4276-ADFE-5B11FD72020B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95B-A751-457F-BFDF-5A0C030532AC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FBE7-719A-4842-9F3F-754FEF08D3ED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DEB3-25C3-4574-8341-8014C4AAD1BD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4C6-7EF6-4939-BB53-8DE14D451601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AE1-3AC4-4AC6-B973-F5E8AD522C98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6FE4-E48F-42E9-BEBA-0AB863DBE766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1486-A80F-4FBD-B2A8-C7B09237DBA5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BE6-8225-40D8-9707-E52999E43B03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7FA-C0A0-44BD-8A94-E9DA8D8C1ED9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E93711E-15E4-47B5-9ECF-BAB9FB55B73C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Good Engineering Practices: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A Process for Building and Programming Robots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BEGINNER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steps needed to solve a robotics 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process needed to find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building and programming a robot needs to happen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robotics programming is an iterative process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Process for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438" y="2191492"/>
            <a:ext cx="2216931" cy="1420587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goal of the program?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1311" y="2191491"/>
            <a:ext cx="2216931" cy="1420588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there limitations and constraints?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4838" y="2191491"/>
            <a:ext cx="2216931" cy="1420588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 up with a solution to achieve your goal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4838" y="4400406"/>
            <a:ext cx="2216931" cy="57278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the hardware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404838" y="5723457"/>
            <a:ext cx="2216931" cy="64865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51311" y="5523158"/>
            <a:ext cx="2216931" cy="109420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your solution. Record your results.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12391" y="5532324"/>
            <a:ext cx="2216931" cy="1085039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your solution.  Can it be made better?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2146" y="1785786"/>
            <a:ext cx="12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63253" y="1785786"/>
            <a:ext cx="286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PROBLEMS &amp; CONSTRAINTS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39823" y="1785786"/>
            <a:ext cx="240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9193" y="5146113"/>
            <a:ext cx="12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80273" y="5146113"/>
            <a:ext cx="12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663120" y="2415430"/>
            <a:ext cx="524901" cy="840073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661326" y="2403344"/>
            <a:ext cx="524901" cy="840073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669058" y="5596959"/>
            <a:ext cx="524901" cy="840073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2633383" y="5660419"/>
            <a:ext cx="524901" cy="840073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250852" y="3578341"/>
            <a:ext cx="524901" cy="840073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7328939" y="4897466"/>
            <a:ext cx="524901" cy="840073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 Arrow 24"/>
          <p:cNvSpPr/>
          <p:nvPr/>
        </p:nvSpPr>
        <p:spPr>
          <a:xfrm>
            <a:off x="1037389" y="4454008"/>
            <a:ext cx="5195398" cy="66636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3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Goals </a:t>
            </a:r>
            <a:r>
              <a:rPr lang="en-US" dirty="0" smtClean="0"/>
              <a:t>and </a:t>
            </a:r>
            <a:r>
              <a:rPr lang="en-US" dirty="0"/>
              <a:t>I</a:t>
            </a:r>
            <a:r>
              <a:rPr lang="en-US" dirty="0" smtClean="0"/>
              <a:t>dentify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Goals: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1) What does your robot need to do?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2) </a:t>
            </a:r>
            <a:r>
              <a:rPr lang="en-US" dirty="0" smtClean="0"/>
              <a:t>What path will it take?  </a:t>
            </a:r>
          </a:p>
          <a:p>
            <a:pPr marL="457200" lvl="1" indent="0">
              <a:buNone/>
            </a:pPr>
            <a:r>
              <a:rPr lang="en-US" dirty="0" smtClean="0"/>
              <a:t>3) </a:t>
            </a:r>
            <a:r>
              <a:rPr lang="en-US" dirty="0" smtClean="0"/>
              <a:t>What task does it need to do along the path or at the end?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-3175">
              <a:buNone/>
            </a:pPr>
            <a:r>
              <a:rPr lang="en-US" dirty="0" smtClean="0"/>
              <a:t>Constraints:</a:t>
            </a:r>
          </a:p>
          <a:p>
            <a:pPr lvl="1">
              <a:buAutoNum type="arabicParenR"/>
            </a:pPr>
            <a:r>
              <a:rPr lang="en-US" dirty="0" smtClean="0"/>
              <a:t>Do you have a time constraint to get this done? (e.g. you have only 1 class period)</a:t>
            </a:r>
            <a:endParaRPr lang="en-US" dirty="0" smtClean="0"/>
          </a:p>
          <a:p>
            <a:pPr lvl="1">
              <a:buAutoNum type="arabicParenR"/>
            </a:pPr>
            <a:r>
              <a:rPr lang="en-US" dirty="0" smtClean="0"/>
              <a:t>Do you have only a certain set of parts? (e.g. you have only a limited amount of LEGOs)</a:t>
            </a:r>
            <a:endParaRPr lang="en-US" dirty="0" smtClean="0"/>
          </a:p>
          <a:p>
            <a:pPr lvl="1">
              <a:buAutoNum type="arabicParenR"/>
            </a:pPr>
            <a:r>
              <a:rPr lang="en-US" dirty="0" smtClean="0"/>
              <a:t>Will getting to your task involve passing by or avoiding some other obstacle? (e.g. </a:t>
            </a:r>
            <a:r>
              <a:rPr lang="en-US" dirty="0"/>
              <a:t>s</a:t>
            </a:r>
            <a:r>
              <a:rPr lang="en-US" dirty="0" smtClean="0"/>
              <a:t>ometimes there are barriers on the ground you have to drive over)</a:t>
            </a:r>
          </a:p>
          <a:p>
            <a:pPr lvl="1">
              <a:buAutoNum type="arabicParenR"/>
            </a:pPr>
            <a:r>
              <a:rPr lang="en-US" dirty="0" smtClean="0"/>
              <a:t>Do the rules allow you to do what you want to do?(e.g. there is a height limit every year)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1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 Possible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is okay to have multiple solutions to the same problem.  In fact, that is encouraged!</a:t>
            </a:r>
          </a:p>
          <a:p>
            <a:pPr marL="0" indent="0">
              <a:buNone/>
            </a:pPr>
            <a:r>
              <a:rPr lang="en-US" dirty="0" smtClean="0"/>
              <a:t>You might split up the work and </a:t>
            </a:r>
            <a:r>
              <a:rPr lang="en-US" dirty="0" smtClean="0"/>
              <a:t>try two </a:t>
            </a:r>
            <a:r>
              <a:rPr lang="en-US" dirty="0" smtClean="0"/>
              <a:t>different </a:t>
            </a:r>
            <a:r>
              <a:rPr lang="en-US" dirty="0" smtClean="0"/>
              <a:t>solutions simultaneously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 you can build and test one solution, and then try the next one if you are not happy with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6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5675766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6: Building</a:t>
            </a:r>
          </a:p>
          <a:p>
            <a:pPr lvl="1"/>
            <a:r>
              <a:rPr lang="en-US" dirty="0" smtClean="0"/>
              <a:t>Build a prototype of your solution</a:t>
            </a:r>
            <a:r>
              <a:rPr lang="en-US" dirty="0" smtClean="0"/>
              <a:t>. Discuss with programmer about programming limitations</a:t>
            </a:r>
            <a:endParaRPr lang="en-US" dirty="0"/>
          </a:p>
          <a:p>
            <a:r>
              <a:rPr lang="en-US" dirty="0" smtClean="0"/>
              <a:t>Step 7: Programming</a:t>
            </a:r>
          </a:p>
          <a:p>
            <a:pPr lvl="1"/>
            <a:r>
              <a:rPr lang="en-US" dirty="0" smtClean="0"/>
              <a:t>First you should write </a:t>
            </a:r>
            <a:r>
              <a:rPr lang="en-US" dirty="0" err="1" smtClean="0"/>
              <a:t>pseudocode</a:t>
            </a:r>
            <a:r>
              <a:rPr lang="en-US" dirty="0" smtClean="0"/>
              <a:t> for your robot (see </a:t>
            </a:r>
            <a:r>
              <a:rPr lang="en-US" dirty="0" err="1" smtClean="0"/>
              <a:t>Pseudocode</a:t>
            </a:r>
            <a:r>
              <a:rPr lang="en-US" dirty="0" smtClean="0"/>
              <a:t> lesson)</a:t>
            </a:r>
          </a:p>
          <a:p>
            <a:pPr lvl="1"/>
            <a:r>
              <a:rPr lang="en-US" dirty="0" smtClean="0"/>
              <a:t>Second, start coding.  Use the </a:t>
            </a:r>
            <a:r>
              <a:rPr lang="en-US" dirty="0" err="1" smtClean="0"/>
              <a:t>pseucode</a:t>
            </a:r>
            <a:r>
              <a:rPr lang="en-US" dirty="0" smtClean="0"/>
              <a:t> to construct your code.  Include comments in your code so that others can understand what you are doing.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4338322"/>
              </p:ext>
            </p:extLst>
          </p:nvPr>
        </p:nvGraphicFramePr>
        <p:xfrm>
          <a:off x="5698672" y="1734403"/>
          <a:ext cx="3285526" cy="5067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24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and </a:t>
            </a:r>
            <a:r>
              <a:rPr lang="en-US" dirty="0" smtClean="0"/>
              <a:t>Evaluate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05000"/>
            <a:ext cx="6361566" cy="4675414"/>
          </a:xfrm>
        </p:spPr>
        <p:txBody>
          <a:bodyPr>
            <a:noAutofit/>
          </a:bodyPr>
          <a:lstStyle/>
          <a:p>
            <a:r>
              <a:rPr lang="en-US" sz="2000" dirty="0" smtClean="0"/>
              <a:t>Does the solution work more than once? Is it reliable?</a:t>
            </a:r>
          </a:p>
          <a:p>
            <a:r>
              <a:rPr lang="en-US" sz="2000" dirty="0" smtClean="0"/>
              <a:t>Will the solution work with slight changes in the environment?</a:t>
            </a:r>
          </a:p>
          <a:p>
            <a:r>
              <a:rPr lang="en-US" sz="2000" dirty="0" smtClean="0"/>
              <a:t>Does the solution need a slight change – either in the building or the programming?</a:t>
            </a:r>
          </a:p>
          <a:p>
            <a:r>
              <a:rPr lang="en-US" sz="2000" dirty="0" smtClean="0"/>
              <a:t>Does this solution cause other problems?</a:t>
            </a:r>
          </a:p>
          <a:p>
            <a:r>
              <a:rPr lang="en-US" sz="2000" dirty="0" smtClean="0"/>
              <a:t>Record you observations in an Engineering Journal.</a:t>
            </a:r>
          </a:p>
          <a:p>
            <a:r>
              <a:rPr lang="en-US" sz="2000" dirty="0" smtClean="0"/>
              <a:t>Based on the answers, you should modify your builds or code and re-test.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50577675"/>
              </p:ext>
            </p:extLst>
          </p:nvPr>
        </p:nvGraphicFramePr>
        <p:xfrm>
          <a:off x="6123214" y="1159329"/>
          <a:ext cx="2860983" cy="564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6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9" y="2133600"/>
            <a:ext cx="8658552" cy="3992563"/>
          </a:xfrm>
        </p:spPr>
        <p:txBody>
          <a:bodyPr/>
          <a:lstStyle/>
          <a:p>
            <a:r>
              <a:rPr lang="en-US" dirty="0" smtClean="0"/>
              <a:t>Why is it important to know about constraints and limitations?</a:t>
            </a:r>
          </a:p>
          <a:p>
            <a:pPr lvl="1"/>
            <a:r>
              <a:rPr lang="en-US" dirty="0" smtClean="0"/>
              <a:t>What you want to build or program may not be </a:t>
            </a:r>
            <a:r>
              <a:rPr lang="en-US" dirty="0" smtClean="0"/>
              <a:t>possible or allowed</a:t>
            </a:r>
            <a:endParaRPr lang="en-US" dirty="0" smtClean="0"/>
          </a:p>
          <a:p>
            <a:r>
              <a:rPr lang="en-US" dirty="0" smtClean="0"/>
              <a:t>Why is it a good idea to think of more than one solution?</a:t>
            </a:r>
          </a:p>
          <a:p>
            <a:pPr lvl="1"/>
            <a:r>
              <a:rPr lang="en-US" dirty="0" smtClean="0"/>
              <a:t>Your first idea may not work</a:t>
            </a:r>
          </a:p>
          <a:p>
            <a:r>
              <a:rPr lang="en-US" dirty="0" smtClean="0"/>
              <a:t>Why is it important to record the results of your testing and your solution?</a:t>
            </a:r>
          </a:p>
          <a:p>
            <a:pPr lvl="1"/>
            <a:r>
              <a:rPr lang="en-US" dirty="0" smtClean="0"/>
              <a:t>You might want to go back to a previous solution.  You might want to compare solutions.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3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do 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9" y="2133600"/>
            <a:ext cx="8658552" cy="3992563"/>
          </a:xfrm>
        </p:spPr>
        <p:txBody>
          <a:bodyPr/>
          <a:lstStyle/>
          <a:p>
            <a:r>
              <a:rPr lang="en-US" dirty="0" smtClean="0"/>
              <a:t>When you use our lessons, think about this process</a:t>
            </a:r>
          </a:p>
          <a:p>
            <a:r>
              <a:rPr lang="en-US" dirty="0" smtClean="0"/>
              <a:t>Try to use it when you solve challenges at the end of each lesson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375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3078</TotalTime>
  <Words>665</Words>
  <Application>Microsoft Office PowerPoint</Application>
  <PresentationFormat>On-screen Show (4:3)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Helvetica Neue</vt:lpstr>
      <vt:lpstr>Wingdings</vt:lpstr>
      <vt:lpstr>Spectrum</vt:lpstr>
      <vt:lpstr>Good Engineering Practices: A Process for Building and Programming Robots</vt:lpstr>
      <vt:lpstr>Lesson Objectives</vt:lpstr>
      <vt:lpstr>Engineering Process for Robotics</vt:lpstr>
      <vt:lpstr>Set Goals and Identify Constraints</vt:lpstr>
      <vt:lpstr>Brainstorm Possible Solutions</vt:lpstr>
      <vt:lpstr>Create the Solution</vt:lpstr>
      <vt:lpstr>Test and Evaluate the Solution</vt:lpstr>
      <vt:lpstr>Discussion Guide</vt:lpstr>
      <vt:lpstr>What should I do with this?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Sanjay Seshan</cp:lastModifiedBy>
  <cp:revision>28</cp:revision>
  <dcterms:created xsi:type="dcterms:W3CDTF">2014-10-28T21:59:38Z</dcterms:created>
  <dcterms:modified xsi:type="dcterms:W3CDTF">2015-04-01T21:44:31Z</dcterms:modified>
</cp:coreProperties>
</file>