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6" r:id="rId3"/>
    <p:sldId id="275" r:id="rId4"/>
    <p:sldId id="353" r:id="rId5"/>
    <p:sldId id="354" r:id="rId6"/>
    <p:sldId id="352" r:id="rId7"/>
    <p:sldId id="405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9" d="100"/>
          <a:sy n="99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613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Switches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a Switch </a:t>
            </a:r>
            <a:r>
              <a:rPr lang="en-US" smtClean="0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Asking </a:t>
            </a:r>
            <a:r>
              <a:rPr lang="en-US" dirty="0" smtClean="0"/>
              <a:t>the robot a question and doing something different based on the answer</a:t>
            </a:r>
          </a:p>
          <a:p>
            <a:pPr lvl="1"/>
            <a:r>
              <a:rPr lang="en-US" dirty="0" smtClean="0"/>
              <a:t>Example: Does </a:t>
            </a:r>
            <a:r>
              <a:rPr lang="en-US" dirty="0" smtClean="0"/>
              <a:t>the robot see a line? Or not?</a:t>
            </a:r>
          </a:p>
          <a:p>
            <a:pPr lvl="1"/>
            <a:endParaRPr lang="en-US" dirty="0"/>
          </a:p>
          <a:p>
            <a:r>
              <a:rPr lang="en-US" dirty="0" smtClean="0"/>
              <a:t>Basically a YES/NO QUESTION</a:t>
            </a:r>
          </a:p>
          <a:p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being asked:</a:t>
            </a:r>
            <a:r>
              <a:rPr lang="en-US" dirty="0"/>
              <a:t> </a:t>
            </a:r>
            <a:r>
              <a:rPr lang="en-US" dirty="0" smtClean="0"/>
              <a:t>is the touch sensor pressed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Challenge:  </a:t>
            </a:r>
            <a:r>
              <a:rPr lang="en-US" sz="2400" dirty="0" smtClean="0"/>
              <a:t>Write a program that changes </a:t>
            </a:r>
            <a:r>
              <a:rPr lang="en-US" sz="2400" dirty="0" smtClean="0"/>
              <a:t>the display based </a:t>
            </a:r>
            <a:r>
              <a:rPr lang="en-US" sz="2400" dirty="0" smtClean="0"/>
              <a:t>on if the touch sensor is pressed or not pressed.  </a:t>
            </a:r>
          </a:p>
          <a:p>
            <a:r>
              <a:rPr lang="en-US" sz="2400" dirty="0" smtClean="0"/>
              <a:t>If pressed, your EV3 is happy! Display a smiley face.  If not pressed, the EV3 is sad!  Display a sad face.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en-US" sz="2400" dirty="0"/>
              <a:t>Y</a:t>
            </a:r>
            <a:r>
              <a:rPr lang="en-US" sz="2400" dirty="0" smtClean="0"/>
              <a:t>ou will need to use the display block, loops and switch blocks!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Selected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you write a program that </a:t>
            </a:r>
            <a:r>
              <a:rPr lang="en-US" sz="3200" dirty="0" smtClean="0"/>
              <a:t>display big eyeballs if </a:t>
            </a:r>
            <a:r>
              <a:rPr lang="en-US" sz="3200" dirty="0" smtClean="0"/>
              <a:t>you touch it once and a sad face if you touch it a second time and toggles back and forth.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6286</TotalTime>
  <Words>362</Words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BEGINNER EV3 PROGRAMMING Lesson</vt:lpstr>
      <vt:lpstr>Lesson Objectives</vt:lpstr>
      <vt:lpstr>Switch Blocks</vt:lpstr>
      <vt:lpstr>Switch Block CHALLENGE 1</vt:lpstr>
      <vt:lpstr>Challenge 1 SOLUTION</vt:lpstr>
      <vt:lpstr>Switch Block Challenge 2</vt:lpstr>
      <vt:lpstr>Challenge 2 solution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2015-02-28T03:03:27Z</dcterms:modified>
</cp:coreProperties>
</file>