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14" r:id="rId1"/>
  </p:sldMasterIdLst>
  <p:notesMasterIdLst>
    <p:notesMasterId r:id="rId16"/>
  </p:notesMasterIdLst>
  <p:handoutMasterIdLst>
    <p:handoutMasterId r:id="rId17"/>
  </p:handoutMasterIdLst>
  <p:sldIdLst>
    <p:sldId id="410" r:id="rId2"/>
    <p:sldId id="423" r:id="rId3"/>
    <p:sldId id="415" r:id="rId4"/>
    <p:sldId id="414" r:id="rId5"/>
    <p:sldId id="419" r:id="rId6"/>
    <p:sldId id="327" r:id="rId7"/>
    <p:sldId id="418" r:id="rId8"/>
    <p:sldId id="420" r:id="rId9"/>
    <p:sldId id="267" r:id="rId10"/>
    <p:sldId id="412" r:id="rId11"/>
    <p:sldId id="421" r:id="rId12"/>
    <p:sldId id="413" r:id="rId13"/>
    <p:sldId id="422" r:id="rId14"/>
    <p:sldId id="40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9563" autoAdjust="0"/>
  </p:normalViewPr>
  <p:slideViewPr>
    <p:cSldViewPr snapToGrid="0" snapToObjects="1">
      <p:cViewPr varScale="1">
        <p:scale>
          <a:sx n="76" d="100"/>
          <a:sy n="76" d="100"/>
        </p:scale>
        <p:origin x="58" y="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EBD1-BF19-4577-AA50-8FDC66D4ABDA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C841-BA90-48FC-9CA6-BD42511D5843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623B-D2F7-4F4D-BEAB-DF4DB430E817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EB12-689B-4FEB-88B6-4643836D4D2F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235" y="6404292"/>
            <a:ext cx="57487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91F5-5077-4EE3-A8A1-63E4004FF903}" type="datetime1">
              <a:rPr lang="en-US" smtClean="0"/>
              <a:t>2/28/2015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AF06-981D-4728-913D-13A597146948}" type="datetime1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FD58-8F7E-40DC-B013-43EC8861B127}" type="datetime1">
              <a:rPr lang="en-US" smtClean="0"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42F-774E-447D-ACDB-682104012A7F}" type="datetime1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C5C0-F335-44B4-B962-A13900E5B6F5}" type="datetime1">
              <a:rPr lang="en-US" smtClean="0"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57CB-9920-4382-A664-6246417E8504}" type="datetime1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644F-E428-4042-A149-8B12818FE8BB}" type="datetime1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D172011-4CD2-4141-A550-6EC2A6B0A363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2209" y="6432001"/>
            <a:ext cx="566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320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Touch Sensor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6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8" y="1121023"/>
            <a:ext cx="7620946" cy="48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9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39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 your robot to move until it hits the edge of a wall. Then back up and turn right 90 degrees.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58614" y="3313545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2182" y="5137528"/>
            <a:ext cx="326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 Move Steering + Turning + Wait Block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3564" y="3740727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47873" y="398287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37168" y="467741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3593" y="5065356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77495" y="4889846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18" y="1074373"/>
            <a:ext cx="7341219" cy="48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36"/>
            <a:ext cx="8245474" cy="5100927"/>
          </a:xfrm>
        </p:spPr>
        <p:txBody>
          <a:bodyPr/>
          <a:lstStyle/>
          <a:p>
            <a:r>
              <a:rPr lang="en-US" dirty="0" smtClean="0"/>
              <a:t>Why did you use MOTOR ON for these challenges?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You want to read the sensor while the motor is on.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Why do we use the WAIT FOR BLOCK in these challenges?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We need to program to wait for the correct reading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is the difference between PRESSED, RELEASED and BUMPED?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PRESSED = pushed in, RELEASED = not pushed, </a:t>
            </a:r>
            <a:br>
              <a:rPr lang="en-US" b="0" dirty="0" smtClean="0">
                <a:solidFill>
                  <a:srgbClr val="FF0000"/>
                </a:solidFill>
              </a:rPr>
            </a:br>
            <a:r>
              <a:rPr lang="en-US" b="0" dirty="0" smtClean="0">
                <a:solidFill>
                  <a:srgbClr val="FF0000"/>
                </a:solidFill>
              </a:rPr>
              <a:t>	BUMPED = pressed and released recently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are some situations you might want to use each of these for?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PRESSED = running into a wall, BUMPED = tapped by hand</a:t>
            </a:r>
            <a:br>
              <a:rPr lang="en-US" b="0" dirty="0" smtClean="0">
                <a:solidFill>
                  <a:srgbClr val="FF0000"/>
                </a:solidFill>
              </a:rPr>
            </a:br>
            <a:r>
              <a:rPr lang="en-US" b="0" dirty="0" smtClean="0">
                <a:solidFill>
                  <a:srgbClr val="FF0000"/>
                </a:solidFill>
              </a:rPr>
              <a:t>	RELEASED = no longer touching a wall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7523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Touch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Wait For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difference between the Wait For Block and the Sensor Blocks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when to use Move Block’s “On”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EV3 sensors include: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Color – measures color and darkness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Gyro – measures rotation of robot 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Ultrasonic – measures distance to nearby surfaces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Touch – measures contact with surface</a:t>
            </a:r>
          </a:p>
          <a:p>
            <a:pPr marL="800100" lvl="1" indent="-342900"/>
            <a:r>
              <a:rPr lang="en-US" dirty="0" smtClean="0"/>
              <a:t>Infrared – measures IR remote’s signals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16095" y="1630255"/>
            <a:ext cx="204628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Our lessons will cover the 4 sensors in green.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TOUCH SENSOR?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7" y="1408946"/>
            <a:ext cx="6429267" cy="499534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Touch Sensor can detect when the sensor’s red button has been pressed or released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With this information, you can program an action when the sensor is: </a:t>
            </a:r>
          </a:p>
          <a:p>
            <a:pPr algn="r"/>
            <a:r>
              <a:rPr lang="en-US" b="0" dirty="0" smtClean="0"/>
              <a:t>	</a:t>
            </a:r>
            <a:r>
              <a:rPr lang="en-US" dirty="0" smtClean="0"/>
              <a:t>Currently Pressed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Currently Released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Pressed and Released Just Before (Bumped)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When might you use this sensor?</a:t>
            </a:r>
          </a:p>
          <a:p>
            <a:pPr marL="800100" lvl="1" indent="-342900"/>
            <a:r>
              <a:rPr lang="en-US" b="0" dirty="0" smtClean="0"/>
              <a:t>Useful for programming “moving until touch sensor is pressed/released/bumped”</a:t>
            </a:r>
          </a:p>
          <a:p>
            <a:pPr marL="800100" lvl="1" indent="-342900"/>
            <a:r>
              <a:rPr lang="en-US" b="0" dirty="0" smtClean="0"/>
              <a:t>For example, if you put a touch sensor on the front the robot, you can have it stop moving if it runs into something.</a:t>
            </a:r>
          </a:p>
          <a:p>
            <a:pPr marL="800100" lvl="1" indent="-342900"/>
            <a:r>
              <a:rPr lang="en-US" b="0" dirty="0" smtClean="0"/>
              <a:t>You can also have your program start or stop when a touch sensor is pressed.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pic>
        <p:nvPicPr>
          <p:cNvPr id="8" name="Picture 7" descr="Screen Shot 2014-08-08 at 6.00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" r="21771" b="11300"/>
          <a:stretch/>
        </p:blipFill>
        <p:spPr>
          <a:xfrm>
            <a:off x="6762030" y="1280800"/>
            <a:ext cx="1728714" cy="23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en-US" dirty="0" smtClean="0"/>
              <a:t>What Does “Bumped” Mean?*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856351"/>
              </p:ext>
            </p:extLst>
          </p:nvPr>
        </p:nvGraphicFramePr>
        <p:xfrm>
          <a:off x="457200" y="2763247"/>
          <a:ext cx="7958036" cy="3055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0884"/>
                <a:gridCol w="3934964"/>
                <a:gridCol w="1112762"/>
                <a:gridCol w="1064380"/>
                <a:gridCol w="1025046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Time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Action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Pressed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Released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Bumped</a:t>
                      </a:r>
                    </a:p>
                  </a:txBody>
                  <a:tcPr marL="62703" marR="15676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starts released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pressed in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</a:t>
                      </a:r>
                      <a:r>
                        <a:rPr lang="en-US" sz="1400" dirty="0" smtClean="0">
                          <a:effectLst/>
                        </a:rPr>
                        <a:t>released, and program reads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still released, and the program tests the Touch Sensor again</a:t>
                      </a:r>
                    </a:p>
                  </a:txBody>
                  <a:tcPr marL="15676" marR="62703" marT="15676" marB="15676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971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5676" marR="62703" marT="15676" marB="15676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pressed a second time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319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Button is released, but the program does not read the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200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secs</a:t>
                      </a:r>
                      <a:r>
                        <a:rPr lang="en-US" sz="1400" baseline="0" dirty="0" smtClean="0">
                          <a:effectLst/>
                        </a:rPr>
                        <a:t> later…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Program reads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201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still released, and the program tests the Touch Sensor again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56037"/>
            <a:ext cx="7958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sensor basically is like a True/False switch</a:t>
            </a:r>
          </a:p>
          <a:p>
            <a:r>
              <a:rPr lang="en-US" dirty="0" smtClean="0"/>
              <a:t>“Bumped” can be tricky.  What conditions must be there for the sensor to read True for Bumped?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189" y="5987141"/>
            <a:ext cx="44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Based on the Lego EV3 help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942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program with the Touch Sensor?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8" y="2698270"/>
            <a:ext cx="2428156" cy="2359273"/>
          </a:xfrm>
        </p:spPr>
        <p:txBody>
          <a:bodyPr>
            <a:normAutofit/>
          </a:bodyPr>
          <a:lstStyle/>
          <a:p>
            <a:r>
              <a:rPr lang="en-US" b="0" u="sng" dirty="0" smtClean="0"/>
              <a:t>Yellow Sensor Tab: </a:t>
            </a:r>
            <a:r>
              <a:rPr lang="en-US" b="0" u="sng" dirty="0"/>
              <a:t>Sensor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Used to Read and Compare Sensor Values</a:t>
            </a:r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28" y="2193634"/>
            <a:ext cx="3354455" cy="389814"/>
          </a:xfrm>
          <a:prstGeom prst="rect">
            <a:avLst/>
          </a:prstGeom>
        </p:spPr>
      </p:pic>
      <p:pic>
        <p:nvPicPr>
          <p:cNvPr id="8" name="Picture 7" descr="Screen Shot 2014-08-07 at 12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1" y="2138057"/>
            <a:ext cx="2991825" cy="389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5" y="5439046"/>
            <a:ext cx="7146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In this lesson, we will use the </a:t>
            </a:r>
          </a:p>
          <a:p>
            <a:pPr algn="ctr"/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Wait For Block</a:t>
            </a:r>
            <a:endParaRPr lang="en-US" sz="2800" b="1" dirty="0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92114" y="2720731"/>
            <a:ext cx="2282426" cy="235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u="sng" dirty="0" smtClean="0"/>
              <a:t>Orange Flow Tab: Wait for Block</a:t>
            </a:r>
          </a:p>
          <a:p>
            <a:pPr lvl="1"/>
            <a:r>
              <a:rPr lang="en-US" dirty="0" smtClean="0"/>
              <a:t>Used to wait for a sensor reading (or time)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pic>
        <p:nvPicPr>
          <p:cNvPr id="11" name="Picture 10" descr="Screen Shot 2014-08-08 at 6.00.3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" r="21771" b="11300"/>
          <a:stretch/>
        </p:blipFill>
        <p:spPr>
          <a:xfrm>
            <a:off x="7379854" y="2709409"/>
            <a:ext cx="1322819" cy="18305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199" y="1357745"/>
            <a:ext cx="811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There is a Touch Sensor Block in the Yellow Tab, but there is a Wait for Touch in the Orange Tab. What is the difference!!????!</a:t>
            </a:r>
          </a:p>
        </p:txBody>
      </p:sp>
      <p:sp>
        <p:nvSpPr>
          <p:cNvPr id="13" name="Oval 12"/>
          <p:cNvSpPr/>
          <p:nvPr/>
        </p:nvSpPr>
        <p:spPr>
          <a:xfrm>
            <a:off x="7185891" y="2709409"/>
            <a:ext cx="838420" cy="883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228" y="3175784"/>
            <a:ext cx="2209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58" y="2114580"/>
            <a:ext cx="2191430" cy="1517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 dirty="0" smtClean="0"/>
              <a:t>A tip for Move Steering Blocks With Sensors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9207"/>
            <a:ext cx="550575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Leaving the motor “on” and “off”</a:t>
            </a:r>
          </a:p>
          <a:p>
            <a:r>
              <a:rPr lang="en-US" dirty="0" smtClean="0"/>
              <a:t>Why use the “on” instead of “degrees”?</a:t>
            </a:r>
          </a:p>
          <a:p>
            <a:pPr lvl="1"/>
            <a:r>
              <a:rPr lang="en-US" dirty="0" smtClean="0"/>
              <a:t>May want the program to do other tasks such as reading a sensor while moving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8" name="Picture 7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70" y="1437817"/>
            <a:ext cx="3145906" cy="39073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677793" y="3097936"/>
            <a:ext cx="667262" cy="62947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35364"/>
            <a:ext cx="8245474" cy="4373563"/>
          </a:xfrm>
        </p:spPr>
        <p:txBody>
          <a:bodyPr/>
          <a:lstStyle/>
          <a:p>
            <a:r>
              <a:rPr lang="en-US" dirty="0" smtClean="0"/>
              <a:t>Challenges are on slides 9 and 11</a:t>
            </a:r>
          </a:p>
          <a:p>
            <a:r>
              <a:rPr lang="en-US" dirty="0" smtClean="0"/>
              <a:t>Solutions to these challenges are on slides 10 and 12</a:t>
            </a:r>
          </a:p>
          <a:p>
            <a:r>
              <a:rPr lang="en-US" dirty="0" smtClean="0"/>
              <a:t>Discussion is on slide 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7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61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 your robot to move straight until you tap the sensor with your hand.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00126" y="3659908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250" y="4507688"/>
            <a:ext cx="3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combine: Move Steering + Wait Block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58995" y="3736712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782623" y="440767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6365</TotalTime>
  <Words>736</Words>
  <PresentationFormat>On-screen Show (4:3)</PresentationFormat>
  <Paragraphs>154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Helvetica Neue</vt:lpstr>
      <vt:lpstr>Essential</vt:lpstr>
      <vt:lpstr>BEGINNER EV3 PROGRAMMING Lesson</vt:lpstr>
      <vt:lpstr>Lesson Objectives</vt:lpstr>
      <vt:lpstr>What is a sensor?</vt:lpstr>
      <vt:lpstr>WHAT IS A TOUCH SENSOR? </vt:lpstr>
      <vt:lpstr>What Does “Bumped” Mean?*</vt:lpstr>
      <vt:lpstr>HOW Do you program with the Touch Sensor?</vt:lpstr>
      <vt:lpstr>A tip for Move Steering Blocks With Sensors </vt:lpstr>
      <vt:lpstr>TEACHER INSTRUCTIONS</vt:lpstr>
      <vt:lpstr>CHALLENGE 1</vt:lpstr>
      <vt:lpstr>Challenge 1 Solution</vt:lpstr>
      <vt:lpstr>CHALLENGE 2</vt:lpstr>
      <vt:lpstr>Challenge 2 Solution </vt:lpstr>
      <vt:lpstr>DISCUSSION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2014-08-07T02:19:13Z</dcterms:created>
  <dcterms:modified xsi:type="dcterms:W3CDTF">2015-02-28T16:37:11Z</dcterms:modified>
</cp:coreProperties>
</file>