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3" r:id="rId4"/>
    <p:sldId id="265" r:id="rId5"/>
    <p:sldId id="347" r:id="rId6"/>
    <p:sldId id="345" r:id="rId7"/>
    <p:sldId id="266" r:id="rId8"/>
    <p:sldId id="411" r:id="rId9"/>
    <p:sldId id="409" r:id="rId10"/>
    <p:sldId id="412" r:id="rId11"/>
    <p:sldId id="410" r:id="rId12"/>
    <p:sldId id="316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563" autoAdjust="0"/>
  </p:normalViewPr>
  <p:slideViewPr>
    <p:cSldViewPr snapToGrid="0" snapToObjects="1">
      <p:cViewPr varScale="1">
        <p:scale>
          <a:sx n="57" d="100"/>
          <a:sy n="57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F280-CD04-4533-93A4-333109B3A685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FA0F-D1C0-485F-A66B-9F21BDDE6765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6598-889D-49AB-8E3E-33EABC9F63C8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D202-DB13-4FDF-8695-6B8D423A6FC5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C32-4923-4905-BF41-64ED0D33FDDA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D665-B67D-4860-9DD5-EDE1E8153BA2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CCC6-4B95-43F8-8D10-7B5E5A7FDFF8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336A-8919-4F00-82E5-233CF27994CF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F6E1-0F3A-4DE9-A2BC-CA100ED5E27A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BEED-F616-4DE9-BD0B-75EC3D304F75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DB7-2324-414A-AE93-68C1D017388E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51CC-B829-4D68-BB86-7BAFF128AB6A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D8B-795B-4848-BAF9-D883C7D78323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5B33-0B30-4C1A-8732-A61BFBB479C1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F654-EF9F-42F3-8D1E-79862675F3F6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1F7B-3F95-4B9F-9F42-FFFAEB28B2A0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8061-3789-4D5E-855A-99AE0777E00E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5E4-7990-4447-86B7-0E20802242BF}" type="datetime1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B673-0B34-48B5-BB1D-129C07F11E8F}" type="datetime1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9C3-806A-47FD-BBDF-613AD319EC42}" type="datetime1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39E2-778E-4A2D-9F1F-99379A4B2E00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BEAD-5113-42CC-B71F-AA3386CE066B}" type="datetime1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87056A3-A255-49CA-ABAF-5CE2AA9E0AAE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26AB-5033-47B1-9E28-3EA012082E8E}" type="datetime1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Turning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US" b="0" dirty="0" smtClean="0"/>
              <a:t>You probably used a </a:t>
            </a:r>
            <a:r>
              <a:rPr lang="en-US" dirty="0" smtClean="0"/>
              <a:t>spin turn </a:t>
            </a:r>
            <a:r>
              <a:rPr lang="en-US" b="0" dirty="0" smtClean="0"/>
              <a:t>because it is better for tighter turns and gets you closer to the starting point!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 smtClean="0"/>
              <a:t>You probably used a combination of move steering to go straight and do </a:t>
            </a:r>
            <a:r>
              <a:rPr lang="en-US" dirty="0" smtClean="0"/>
              <a:t>pivot turns</a:t>
            </a:r>
            <a:r>
              <a:rPr lang="en-US" b="0" dirty="0" smtClean="0"/>
              <a:t> to go around the box.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An Attachment ARM, not just the 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830"/>
            <a:ext cx="4779098" cy="457424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Attach a medium motor to Port A or a large motor to Port D as needed.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Move Steering vs. Motor Block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wheels you should use a Move Steering Block that syncs both wheel motors (see intermediate lesson called Move Blocks to learn </a:t>
            </a:r>
            <a:r>
              <a:rPr lang="en-US" smtClean="0"/>
              <a:t>about sync)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For moving your attachment your arm, you use either a Medium Motor Block or a Large Motor Block because you don’t need to sync your motors.</a:t>
            </a:r>
          </a:p>
          <a:p>
            <a:endParaRPr lang="en-US" dirty="0"/>
          </a:p>
        </p:txBody>
      </p:sp>
      <p:pic>
        <p:nvPicPr>
          <p:cNvPr id="4" name="Picture 3" descr="Screen Shot 2014-08-07 at 1.4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774" y="4725954"/>
            <a:ext cx="3263900" cy="1333500"/>
          </a:xfrm>
          <a:prstGeom prst="rect">
            <a:avLst/>
          </a:prstGeom>
        </p:spPr>
      </p:pic>
      <p:pic>
        <p:nvPicPr>
          <p:cNvPr id="5" name="Picture 4" descr="Screen Shot 2014-08-07 at 1.4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174" y="2117724"/>
            <a:ext cx="3238500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7624" y="1779623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Motor Block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624" y="4404322"/>
            <a:ext cx="26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Motor Block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3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turn the robot a desired number of degrees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the differences between Spin and Pivot 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program two different type of </a:t>
            </a:r>
            <a:r>
              <a:rPr lang="en-US" dirty="0" smtClean="0"/>
              <a:t>turns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smtClean="0"/>
              <a:t>pseudocode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Vs. SPIN Turns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977739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Pivot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180 Degree Spin Turn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 smtClean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 smtClean="0"/>
              <a:t>So when you need to make turns, you should decide which turn is best for you!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82172" y="5404910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Motors </a:t>
            </a:r>
          </a:p>
          <a:p>
            <a:pPr algn="ctr"/>
            <a:r>
              <a:rPr lang="en-US" dirty="0" smtClean="0"/>
              <a:t>B and C Move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 </a:t>
            </a:r>
          </a:p>
          <a:p>
            <a:pPr algn="ctr"/>
            <a:r>
              <a:rPr lang="en-US" dirty="0" smtClean="0"/>
              <a:t>B Moves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Position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Pivot and Spin turns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43390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/>
                <a:gridCol w="1996362"/>
                <a:gridCol w="1770334"/>
                <a:gridCol w="1897776"/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smtClean="0"/>
                        <a:t>Steering Value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Right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Pivot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 Turn Right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Spin</a:t>
                      </a:r>
                      <a:r>
                        <a:rPr lang="en-US" baseline="0" dirty="0" smtClean="0"/>
                        <a:t> Turn Left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79020" y="6050648"/>
            <a:ext cx="316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Steering value here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Move Steering Block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Pivot turn for 90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Program your robot to turn 90 degrees....Does </a:t>
            </a:r>
            <a:r>
              <a:rPr lang="en-US" sz="2400" dirty="0">
                <a:solidFill>
                  <a:srgbClr val="FF0000"/>
                </a:solidFill>
              </a:rPr>
              <a:t>the robot </a:t>
            </a:r>
            <a:r>
              <a:rPr lang="en-US" sz="2400" dirty="0" smtClean="0">
                <a:solidFill>
                  <a:srgbClr val="FF0000"/>
                </a:solidFill>
              </a:rPr>
              <a:t>actually turn </a:t>
            </a:r>
            <a:r>
              <a:rPr lang="en-US" sz="2400" dirty="0">
                <a:solidFill>
                  <a:srgbClr val="FF0000"/>
                </a:solidFill>
              </a:rPr>
              <a:t>90 </a:t>
            </a:r>
            <a:r>
              <a:rPr lang="en-US" sz="2400" dirty="0" smtClean="0">
                <a:solidFill>
                  <a:srgbClr val="FF0000"/>
                </a:solidFill>
              </a:rPr>
              <a:t>degrees if you just pick 90 degrees for 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NO! </a:t>
            </a:r>
            <a:r>
              <a:rPr lang="en-US" sz="1600" dirty="0" smtClean="0"/>
              <a:t>Solution on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make the robot turn 90 degrees?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Ans. Try using the port view to measure the turn and then input the correct number of degrees.</a:t>
            </a:r>
          </a:p>
          <a:p>
            <a:endParaRPr lang="en-US" dirty="0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8913" y="3939381"/>
            <a:ext cx="3548125" cy="19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Split up class into groups as need.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Give each team a copy of the Turning Challenge Worksheet.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Details are on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 Page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 Solution on Slide 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B050"/>
                </a:solidFill>
              </a:rPr>
              <a:t>Challenge </a:t>
            </a:r>
            <a:r>
              <a:rPr lang="en-US" u="sng" dirty="0" smtClean="0">
                <a:solidFill>
                  <a:srgbClr val="00B050"/>
                </a:solidFill>
              </a:rPr>
              <a:t>2</a:t>
            </a:r>
            <a:endParaRPr lang="en-US" u="sng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baseball player must run to second base, turn around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smtClean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 a square box or tape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4553" y="3823941"/>
            <a:ext cx="1608587" cy="2648734"/>
            <a:chOff x="5584553" y="3823941"/>
            <a:chExt cx="1608587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84553" y="5734011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Start and End position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First 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Second Base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 GUIDE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2014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9109"/>
            <a:ext cx="8245474" cy="4373563"/>
          </a:xfrm>
        </p:spPr>
        <p:txBody>
          <a:bodyPr/>
          <a:lstStyle/>
          <a:p>
            <a:r>
              <a:rPr lang="en-US" dirty="0" smtClean="0"/>
              <a:t>Did you try PIVOT and SPIN turns?  What did you discover?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Pivot turns were fine for Challenge 1, but for Challenge 2, if we used Pivot turns, we were farther away from the base.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situations would one work better than the other?</a:t>
            </a:r>
          </a:p>
          <a:p>
            <a:pPr marL="274320" lvl="1" indent="0">
              <a:buNone/>
            </a:pPr>
            <a:r>
              <a:rPr lang="en-US" b="0" dirty="0" smtClean="0">
                <a:solidFill>
                  <a:srgbClr val="FF0000"/>
                </a:solidFill>
              </a:rPr>
              <a:t>Spin turns are better for tight turns (places where there is not enough space) and you stay closer to your original position.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smtClean="0"/>
              <a:t>What is PSEUDOCODE?  Why do you think programmers find it useful? (</a:t>
            </a:r>
            <a:r>
              <a:rPr lang="en-US" dirty="0" err="1" smtClean="0"/>
              <a:t>pseudocode</a:t>
            </a:r>
            <a:r>
              <a:rPr lang="en-US" dirty="0" smtClean="0"/>
              <a:t> is from the worksheet)</a:t>
            </a:r>
          </a:p>
          <a:p>
            <a:pPr marL="274320" lvl="1" indent="0">
              <a:buNone/>
            </a:pPr>
            <a:r>
              <a:rPr lang="en-US" b="0" dirty="0" err="1" smtClean="0">
                <a:solidFill>
                  <a:srgbClr val="FF0000"/>
                </a:solidFill>
              </a:rPr>
              <a:t>Pseudocode</a:t>
            </a:r>
            <a:r>
              <a:rPr lang="en-US" b="0" dirty="0" smtClean="0">
                <a:solidFill>
                  <a:srgbClr val="FF0000"/>
                </a:solidFill>
              </a:rPr>
              <a:t> allows programmers to write out their code in plain English before you code in a programming language. It lets you plan and think before you sit down to code. It lets you share your ideas with others you are working with in a common language.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6276</TotalTime>
  <Words>842</Words>
  <Application>Microsoft Office PowerPoint</Application>
  <PresentationFormat>On-screen Show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Essential</vt:lpstr>
      <vt:lpstr>Custom Design</vt:lpstr>
      <vt:lpstr>BEGINNER EV3 PROGRAMMING Lesson</vt:lpstr>
      <vt:lpstr>Lesson Objectives</vt:lpstr>
      <vt:lpstr>PIVOT Vs. SPIN Turns</vt:lpstr>
      <vt:lpstr>How to Make Pivot and Spin turns</vt:lpstr>
      <vt:lpstr>MAKING A Pivot turn for 90 DEGREES</vt:lpstr>
      <vt:lpstr>how do you make the robot turn 90 degrees?</vt:lpstr>
      <vt:lpstr>TEACHER INSTRUCTIONS</vt:lpstr>
      <vt:lpstr>TURNING CHALLENGES</vt:lpstr>
      <vt:lpstr>CLASS Discussion GUIDE</vt:lpstr>
      <vt:lpstr>CHALLENGE SOLUTIONS</vt:lpstr>
      <vt:lpstr>TURNING An Attachment ARM, not just the wheels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</cp:revision>
  <dcterms:created xsi:type="dcterms:W3CDTF">2014-08-07T02:19:13Z</dcterms:created>
  <dcterms:modified xsi:type="dcterms:W3CDTF">2015-03-01T19:38:25Z</dcterms:modified>
</cp:coreProperties>
</file>