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370" r:id="rId8"/>
    <p:sldId id="371" r:id="rId9"/>
    <p:sldId id="413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9563" autoAdjust="0"/>
  </p:normalViewPr>
  <p:slideViewPr>
    <p:cSldViewPr snapToGrid="0" snapToObjects="1">
      <p:cViewPr varScale="1">
        <p:scale>
          <a:sx n="57" d="100"/>
          <a:sy n="57" d="100"/>
        </p:scale>
        <p:origin x="12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Ultrasonic Sensor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/>
          <a:lstStyle/>
          <a:p>
            <a:r>
              <a:rPr lang="en-US" dirty="0" smtClean="0"/>
              <a:t>Better Dog follower: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1810"/>
            <a:ext cx="8245474" cy="5134353"/>
          </a:xfrm>
        </p:spPr>
        <p:txBody>
          <a:bodyPr/>
          <a:lstStyle/>
          <a:p>
            <a:r>
              <a:rPr lang="en-US" dirty="0" smtClean="0"/>
              <a:t>The previous dog follower kept the robot moving always. This version lets the “dog” rest if it is between 4-6 inches.</a:t>
            </a:r>
            <a:endParaRPr lang="en-US" dirty="0"/>
          </a:p>
        </p:txBody>
      </p:sp>
      <p:pic>
        <p:nvPicPr>
          <p:cNvPr id="7" name="Content Placeholder 3" descr="Screen Shot 2014-08-12 at 8.22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63" b="3116"/>
          <a:stretch/>
        </p:blipFill>
        <p:spPr>
          <a:xfrm>
            <a:off x="1911109" y="1959429"/>
            <a:ext cx="6219203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Until Ultrasonic Block and the </a:t>
            </a:r>
            <a:r>
              <a:rPr lang="en-US" smtClean="0"/>
              <a:t>Ultrasonic Block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 smtClean="0"/>
              <a:t>ULTRASONIC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 read the ultrasonic sensor, you use the Ultrasonic Block.  To use the ultrasonic to do an action until a distance, you use “Wait Until”</a:t>
            </a:r>
            <a:br>
              <a:rPr lang="en-US" b="0" dirty="0" smtClean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1" y="3434080"/>
            <a:ext cx="209296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Wait for Ultrasonic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1879600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Read Ultrasonic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 smtClean="0"/>
              <a:t>Ultrasonic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Challenge: Make the robot move until it is 5 inches away from the wall.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1: Make a new program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2: Set move to “on”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</a:t>
            </a: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: Set wait block to use the Ultrasonic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Step 4: Set move block to “off”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220"/>
          <a:stretch/>
        </p:blipFill>
        <p:spPr>
          <a:xfrm>
            <a:off x="0" y="1249274"/>
            <a:ext cx="8245475" cy="1873913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0"/>
          <a:stretch/>
        </p:blipFill>
        <p:spPr>
          <a:xfrm>
            <a:off x="3536831" y="2977439"/>
            <a:ext cx="4982355" cy="3477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 smtClean="0"/>
              <a:t>Challenge 2: Dog Follower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the robot is closer than 5 inches away from your hand move backward, otherwise move forward.</a:t>
            </a:r>
          </a:p>
          <a:p>
            <a:r>
              <a:rPr lang="en-US" dirty="0" smtClean="0"/>
              <a:t>Step 1: Drag a loop from the orange tab</a:t>
            </a:r>
          </a:p>
          <a:p>
            <a:r>
              <a:rPr lang="en-US" dirty="0" smtClean="0"/>
              <a:t>Step 2: Drag switch inside loop</a:t>
            </a:r>
          </a:p>
          <a:p>
            <a:r>
              <a:rPr lang="en-US" dirty="0" smtClean="0"/>
              <a:t>Step 3: Set switch to Ultrasonic</a:t>
            </a:r>
          </a:p>
          <a:p>
            <a:r>
              <a:rPr lang="en-US" dirty="0" smtClean="0"/>
              <a:t>Step 4: Set move steering block to ON and place in TRUE</a:t>
            </a:r>
          </a:p>
          <a:p>
            <a:r>
              <a:rPr lang="en-US" dirty="0" smtClean="0"/>
              <a:t>Step 4: </a:t>
            </a:r>
            <a:r>
              <a:rPr lang="en-US" dirty="0"/>
              <a:t>Set move steering block to </a:t>
            </a:r>
            <a:r>
              <a:rPr lang="en-US" dirty="0" smtClean="0"/>
              <a:t>OFF </a:t>
            </a:r>
            <a:r>
              <a:rPr lang="en-US" dirty="0"/>
              <a:t>and place in </a:t>
            </a:r>
            <a:r>
              <a:rPr lang="en-US" dirty="0" smtClean="0"/>
              <a:t>FALSE</a:t>
            </a:r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4" r="-9904"/>
          <a:stretch>
            <a:fillRect/>
          </a:stretch>
        </p:blipFill>
        <p:spPr>
          <a:xfrm>
            <a:off x="672214" y="755506"/>
            <a:ext cx="8245475" cy="5105400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20076"/>
          <a:stretch/>
        </p:blipFill>
        <p:spPr>
          <a:xfrm>
            <a:off x="3221607" y="3904945"/>
            <a:ext cx="3834832" cy="27298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can follow you &amp; even dance with this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8642" r="8466"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22626" r="12703" b="20404"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9" b="13522"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6201</TotalTime>
  <Words>506</Words>
  <Application>Microsoft Office PowerPoint</Application>
  <PresentationFormat>On-screen Show (4:3)</PresentationFormat>
  <Paragraphs>72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Dog Follower</vt:lpstr>
      <vt:lpstr>Challenge 2 solution</vt:lpstr>
      <vt:lpstr>Robots can follow you &amp; even dance with this code!</vt:lpstr>
      <vt:lpstr>Better Dog follower: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2</cp:revision>
  <dcterms:created xsi:type="dcterms:W3CDTF">2014-08-07T02:19:13Z</dcterms:created>
  <dcterms:modified xsi:type="dcterms:W3CDTF">2015-03-01T19:33:20Z</dcterms:modified>
</cp:coreProperties>
</file>