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9"/>
  </p:notesMasterIdLst>
  <p:handoutMasterIdLst>
    <p:handoutMasterId r:id="rId10"/>
  </p:handoutMasterIdLst>
  <p:sldIdLst>
    <p:sldId id="258" r:id="rId2"/>
    <p:sldId id="281" r:id="rId3"/>
    <p:sldId id="279" r:id="rId4"/>
    <p:sldId id="283" r:id="rId5"/>
    <p:sldId id="280" r:id="rId6"/>
    <p:sldId id="28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41D5-05C3-354D-89C4-03576E410EF1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8D92-D88A-A549-B333-BE60F7844AD1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184F-EF4E-0F40-807A-EBC81EB804D7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6DE0-D9F4-E446-B739-C3E53C353A12}" type="datetime1">
              <a:rPr lang="en-US" smtClean="0"/>
              <a:t>4/5/15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F92F-B472-4C4F-BF49-A2FB9FA5A1AA}" type="datetime1">
              <a:rPr lang="en-US" smtClean="0"/>
              <a:t>4/5/15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AD17-3825-B24E-B831-D97946221E0F}" type="datetime1">
              <a:rPr lang="en-US" smtClean="0"/>
              <a:t>4/5/15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27DE-6978-E647-9E93-221109DB0261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8323-DE19-B14F-A72C-A15A969F9582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CEB-C483-1042-9711-EACE1449B0D1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2998-2C19-5A48-844C-D0BA7D9F2D61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EBF6-6947-A04D-B582-09E7DC23FA9E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391E-8BBF-124A-8391-D70BC78D242F}" type="datetime1">
              <a:rPr lang="en-US" smtClean="0"/>
              <a:t>4/5/15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D6D2-74F5-3447-BAD2-9F2BE711B457}" type="datetime1">
              <a:rPr lang="en-US" smtClean="0"/>
              <a:t>4/5/15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3C47-ECC5-E542-914F-A7B092DCD080}" type="datetime1">
              <a:rPr lang="en-US" smtClean="0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29E0-F412-DA4A-97A5-24F67BACF908}" type="datetime1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9E7-095B-7340-9E72-FE3559DABC77}" type="datetime1">
              <a:rPr lang="en-US" smtClean="0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EDED15C-5E53-494B-B3D7-F2A0E6BED41E}" type="datetime1">
              <a:rPr lang="en-US" smtClean="0"/>
              <a:t>4/5/15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Calibrating Color Sensors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INTERMEDIATE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54912" y="4858068"/>
            <a:ext cx="6966857" cy="118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By Droids Robotics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Picture 7" descr="Droidslogo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58068"/>
            <a:ext cx="1501283" cy="1501283"/>
          </a:xfrm>
          <a:prstGeom prst="rect">
            <a:avLst/>
          </a:prstGeom>
        </p:spPr>
      </p:pic>
      <p:pic>
        <p:nvPicPr>
          <p:cNvPr id="9" name="Picture 8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00856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22"/>
            <a:ext cx="8245475" cy="73076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8" y="1828799"/>
            <a:ext cx="7807939" cy="4277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Learn why you need to calibrate your color sensors</a:t>
            </a:r>
          </a:p>
          <a:p>
            <a:pPr marL="0" indent="0">
              <a:buNone/>
            </a:pPr>
            <a:r>
              <a:rPr lang="en-US" dirty="0" smtClean="0"/>
              <a:t>2) Learn what calibration is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dirty="0"/>
              <a:t>Learn how to </a:t>
            </a:r>
            <a:r>
              <a:rPr lang="en-US" dirty="0" smtClean="0"/>
              <a:t>calibrate your color sensors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22"/>
            <a:ext cx="8245475" cy="73076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Why Calibrate?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8" y="1828799"/>
            <a:ext cx="7807939" cy="427769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When you use your EV3 Color Sensor in Light Sensor Mode (e.g., reflected light mode), you should calibrate it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Calibration means “teaching” the sensor what is “Black” and what is “White”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This makes White read as 100 and Black read as 0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your Calibrate Program whenever light or table conditions change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you are in First Lego League, it is probably a good idea to run it before you start a table run where you use your EV3 Sensors in Light Mode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If you have 2 Color Sensors, the same calibration will apply to BOTH sensors.  You don’t have to make a different calibration program for each color sensor.  Make it using 1 sensor on one of the ports and the values will apply to both.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If you have sensors that are very different from each other, you will need to write your own custom calibration.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Steps/</a:t>
            </a:r>
            <a:r>
              <a:rPr lang="en-US" dirty="0" err="1" smtClean="0"/>
              <a:t>Pseudocode</a:t>
            </a:r>
            <a:r>
              <a:rPr lang="en-US" dirty="0" smtClean="0"/>
              <a:t> for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Challenge: Write a program that will calibrate your EV3 Color Sensors for black and white.</a:t>
            </a:r>
          </a:p>
          <a:p>
            <a:pPr marL="0" indent="0">
              <a:buNone/>
            </a:pPr>
            <a:r>
              <a:rPr lang="en-US" dirty="0" err="1" smtClean="0"/>
              <a:t>Pseudocode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Reset </a:t>
            </a:r>
            <a:r>
              <a:rPr lang="en-US" dirty="0" smtClean="0"/>
              <a:t>the existing calibration values</a:t>
            </a:r>
          </a:p>
          <a:p>
            <a:r>
              <a:rPr lang="en-US" dirty="0" smtClean="0"/>
              <a:t>Display that the user should place the robot on “black” and press ok</a:t>
            </a:r>
          </a:p>
          <a:p>
            <a:r>
              <a:rPr lang="en-US" dirty="0" smtClean="0"/>
              <a:t>Read the Color Sensor Block in Light mode and save it to the Color Sensor Block in Calibrate mode.</a:t>
            </a:r>
          </a:p>
          <a:p>
            <a:r>
              <a:rPr lang="en-US" dirty="0" smtClean="0"/>
              <a:t>Repeat above steps for calibrating “white”.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Calibrate Program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511926"/>
            <a:ext cx="8418511" cy="161423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When you run the </a:t>
            </a:r>
            <a:r>
              <a:rPr lang="en-US" dirty="0" smtClean="0"/>
              <a:t>above Calibrate </a:t>
            </a:r>
            <a:r>
              <a:rPr lang="en-US" dirty="0"/>
              <a:t>Program, you will be asked to place the robot on a BLACK section of the mat and then hit center EV3 button.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Then you will be asked to place the robot on WHITE and hit center EV3 button.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pic>
        <p:nvPicPr>
          <p:cNvPr id="5" name="Picture 4" descr="Screen Shot 2014-10-05 at 10.43.5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6" y="1805050"/>
            <a:ext cx="8747482" cy="27068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43" y="2133600"/>
            <a:ext cx="8484708" cy="39925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When do you need to calibrate your color sensor?</a:t>
            </a:r>
          </a:p>
          <a:p>
            <a:pPr marL="460375" lvl="1" indent="0">
              <a:buNone/>
            </a:pPr>
            <a:r>
              <a:rPr lang="en-US" dirty="0" smtClean="0"/>
              <a:t>When it is used in reflected light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I have two color sensors, do I need to calibrate each one?</a:t>
            </a:r>
          </a:p>
          <a:p>
            <a:pPr marL="460375" lvl="1" indent="0">
              <a:buNone/>
            </a:pPr>
            <a:r>
              <a:rPr lang="en-US" dirty="0" smtClean="0"/>
              <a:t>The calibration applies to both (or all) the color sensors you have connected to your brick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are you doing when you calibrate?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You are teaching the sensors what “black” and “white” mean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Should you calibrate for other colors (e.g. green) if you want to follow a green line?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No, you always calibrate for black and white.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tutorial was created by Sanjay Seshan and Arvind Seshan from Droids Robotics.</a:t>
            </a:r>
          </a:p>
          <a:p>
            <a:r>
              <a:rPr lang="en-US" dirty="0" smtClean="0"/>
              <a:t>Author’s Email: team@droidsrobotics.org</a:t>
            </a:r>
            <a:endParaRPr lang="en-US" dirty="0"/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80" y="441605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2880</TotalTime>
  <Words>500</Words>
  <Application>Microsoft Macintosh PowerPoint</Application>
  <PresentationFormat>On-screen Show 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Calibrating Color Sensors</vt:lpstr>
      <vt:lpstr>Lesson Objectives</vt:lpstr>
      <vt:lpstr>Why Calibrate?</vt:lpstr>
      <vt:lpstr>Steps/Pseudocode for Calibration</vt:lpstr>
      <vt:lpstr>Calibrate Program Solution</vt:lpstr>
      <vt:lpstr>Discussion Guide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Color Sensors</dc:title>
  <cp:lastModifiedBy>Sanjay Seshan</cp:lastModifiedBy>
  <cp:revision>3</cp:revision>
  <dcterms:created xsi:type="dcterms:W3CDTF">2014-10-28T21:59:38Z</dcterms:created>
  <dcterms:modified xsi:type="dcterms:W3CDTF">2015-04-05T16:34:53Z</dcterms:modified>
</cp:coreProperties>
</file>