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8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7" r:id="rId3"/>
    <p:sldId id="257" r:id="rId4"/>
    <p:sldId id="262" r:id="rId5"/>
    <p:sldId id="263" r:id="rId6"/>
    <p:sldId id="259" r:id="rId7"/>
    <p:sldId id="260" r:id="rId8"/>
    <p:sldId id="258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5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035ED-5FA1-BD4D-ABFA-C98F4B1B9192}" type="datetimeFigureOut">
              <a:rPr lang="en-US" smtClean="0"/>
              <a:t>4/5/15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D9BCF-5B03-4141-B74C-13303A03D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385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48F52-A887-2249-BA20-412622C14964}" type="datetimeFigureOut">
              <a:rPr lang="en-US" smtClean="0"/>
              <a:t>4/5/15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97D02-0BC0-544E-B6BC-7C4471916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837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97D02-0BC0-544E-B6BC-7C44719166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5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97D02-0BC0-544E-B6BC-7C44719166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64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64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2C15-E26E-0A48-9C8A-18A04E98328A}" type="datetime1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6459" y="6447361"/>
            <a:ext cx="630621" cy="359760"/>
          </a:xfrm>
        </p:spPr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4135414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45801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4"/>
            <a:ext cx="7808976" cy="4131137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164" y="4834716"/>
            <a:ext cx="8574086" cy="129222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4DB0-E68E-FC4B-842A-761F901CF962}" type="datetime1">
              <a:rPr lang="en-US" smtClean="0"/>
              <a:t>4/5/15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4F46-BC8A-5343-8AFC-55FF257B6565}" type="datetime1">
              <a:rPr lang="en-US" smtClean="0"/>
              <a:t>4/5/15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F6AC-F954-A34B-996E-FF326FADD333}" type="datetime1">
              <a:rPr lang="en-US" smtClean="0"/>
              <a:t>4/5/15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746E-A619-A745-85E0-AE74FB7BAFE5}" type="datetime1">
              <a:rPr lang="en-US" smtClean="0"/>
              <a:t>4/5/15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B098D-CC03-9940-8A13-25E7E620780C}" type="datetime1">
              <a:rPr lang="en-US" smtClean="0"/>
              <a:t>4/5/15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9558-C0A6-A141-930E-1E1969A738FE}" type="datetime1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85AB-0E92-7641-840E-5B032ED3DE89}" type="datetime1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AAFB-66BD-164D-98FF-4BBD9B6D6E30}" type="datetime1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6459" y="6382688"/>
            <a:ext cx="630621" cy="359760"/>
          </a:xfrm>
        </p:spPr>
        <p:txBody>
          <a:bodyPr/>
          <a:lstStyle/>
          <a:p>
            <a:fld id="{0C8488CC-28E2-E346-A1DC-FD288857C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1B41-744F-F44B-A4CA-4F3319402317}" type="datetime1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EB49-7A74-3B45-8564-098F9E1A6B73}" type="datetime1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0303-C5F8-DB46-8A42-1474776FF2B2}" type="datetime1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662B-3D81-4F46-A672-EA2977244FAA}" type="datetime1">
              <a:rPr lang="en-US" smtClean="0"/>
              <a:t>4/5/15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5464-9756-DB4A-B930-F2381752D204}" type="datetime1">
              <a:rPr lang="en-US" smtClean="0"/>
              <a:t>4/5/15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191D-808B-A841-A358-E000815749B7}" type="datetime1">
              <a:rPr lang="en-US" smtClean="0"/>
              <a:t>4/5/15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92AD-F3BE-BD40-B7CD-073351BA19DB}" type="datetime1">
              <a:rPr lang="en-US" smtClean="0"/>
              <a:t>4/5/15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569E497-E5AB-4B49-A109-4EAF1C7C3BB6}" type="datetime1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C8488CC-28E2-E346-A1DC-FD288857C05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Intermediate Lesson: Intermediate Menu System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4335" y="5353065"/>
            <a:ext cx="7353914" cy="77387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By Droids Robotics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5" name="Picture 4" descr="88x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650" y="6408457"/>
            <a:ext cx="1117600" cy="393700"/>
          </a:xfrm>
          <a:prstGeom prst="rect">
            <a:avLst/>
          </a:prstGeom>
        </p:spPr>
      </p:pic>
      <p:pic>
        <p:nvPicPr>
          <p:cNvPr id="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256" y="1221928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roidslogo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16" y="5041748"/>
            <a:ext cx="1085195" cy="108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1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with Mission Sequencers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ideas in this lesson can be adapted to help you build a mission sequencer for </a:t>
            </a:r>
            <a:r>
              <a:rPr lang="en-US" dirty="0" smtClean="0"/>
              <a:t>First Lego League. </a:t>
            </a:r>
            <a:r>
              <a:rPr lang="en-US" dirty="0"/>
              <a:t>Sequencers are useful because they:</a:t>
            </a:r>
          </a:p>
          <a:p>
            <a:pPr lvl="1"/>
            <a:r>
              <a:rPr lang="en-US" dirty="0"/>
              <a:t>Allow you to skip missions if you are short of time</a:t>
            </a:r>
          </a:p>
          <a:p>
            <a:pPr lvl="1"/>
            <a:r>
              <a:rPr lang="en-US" dirty="0"/>
              <a:t>Allow you to repeat failed </a:t>
            </a:r>
            <a:r>
              <a:rPr lang="en-US" dirty="0" smtClean="0"/>
              <a:t>missions</a:t>
            </a:r>
          </a:p>
          <a:p>
            <a:pPr lvl="1"/>
            <a:r>
              <a:rPr lang="en-US" dirty="0" smtClean="0"/>
              <a:t>Allow you access missions quickly (find them easily)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44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tutorial was created by Sanjay Seshan and Arvind Seshan from Droids Robotics.</a:t>
            </a:r>
          </a:p>
          <a:p>
            <a:r>
              <a:rPr lang="en-US" dirty="0" smtClean="0"/>
              <a:t>More lessons are available at www.ev3lessons.com</a:t>
            </a:r>
          </a:p>
          <a:p>
            <a:r>
              <a:rPr lang="en-US" dirty="0" smtClean="0"/>
              <a:t>Author’s Email: </a:t>
            </a:r>
            <a:r>
              <a:rPr lang="en-US" dirty="0" smtClean="0">
                <a:hlinkClick r:id="rId3"/>
              </a:rPr>
              <a:t>team@droidsrobotics.org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80381" y="6385867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4370831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081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 smtClean="0"/>
              <a:t>Learn how to create a menu that lets you select between actions</a:t>
            </a:r>
          </a:p>
          <a:p>
            <a:pPr marL="457200" indent="-457200">
              <a:buAutoNum type="arabicParenR"/>
            </a:pPr>
            <a:r>
              <a:rPr lang="en-US" dirty="0" smtClean="0"/>
              <a:t>Learn how to use your brick buttons as sensors</a:t>
            </a:r>
          </a:p>
          <a:p>
            <a:pPr marL="457200" indent="-457200">
              <a:buAutoNum type="arabicParenR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a </a:t>
            </a:r>
            <a:r>
              <a:rPr lang="en-US" dirty="0"/>
              <a:t>M</a:t>
            </a:r>
            <a:r>
              <a:rPr lang="en-US" dirty="0" smtClean="0"/>
              <a:t>enu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163" y="1903796"/>
            <a:ext cx="8574087" cy="271659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</a:t>
            </a:r>
            <a:r>
              <a:rPr lang="en-US" sz="2000" dirty="0"/>
              <a:t>menu </a:t>
            </a:r>
            <a:r>
              <a:rPr lang="en-US" sz="2000" dirty="0" smtClean="0"/>
              <a:t>is </a:t>
            </a:r>
            <a:r>
              <a:rPr lang="en-US" sz="2000" dirty="0"/>
              <a:t>an organized way to easily </a:t>
            </a:r>
            <a:r>
              <a:rPr lang="en-US" sz="2000" dirty="0" smtClean="0"/>
              <a:t>perform actions based on which button you press</a:t>
            </a:r>
          </a:p>
          <a:p>
            <a:r>
              <a:rPr lang="en-US" sz="2000" dirty="0" smtClean="0"/>
              <a:t>You will need to know how to use the buttons on the brick as “sensors” and you will need to use display blocks to make a useful screen menu</a:t>
            </a:r>
          </a:p>
          <a:p>
            <a:r>
              <a:rPr lang="en-US" sz="2000" dirty="0" smtClean="0"/>
              <a:t>In the image, the actions are 4 movements – go forward, backward, left and right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 descr="20141217_20495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2" t="8477" r="17778" b="11524"/>
          <a:stretch/>
        </p:blipFill>
        <p:spPr>
          <a:xfrm>
            <a:off x="2946399" y="4288071"/>
            <a:ext cx="3378201" cy="214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8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Tool: Using the Button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0762" y="5416334"/>
            <a:ext cx="5721048" cy="82844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Wait for button press blocks will halt the program until one of the chosen buttons is pressed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1377"/>
          <a:stretch/>
        </p:blipFill>
        <p:spPr>
          <a:xfrm>
            <a:off x="437116" y="1598222"/>
            <a:ext cx="5887484" cy="381811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1620762" y="4632476"/>
            <a:ext cx="725714" cy="616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91428" y="4170811"/>
            <a:ext cx="3923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can also tell you which button was pressed and you can take different actions based on the 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498876" y="3723883"/>
            <a:ext cx="1262743" cy="751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87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Steps/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068" y="2133600"/>
            <a:ext cx="8574087" cy="399256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Display the actions on the screen so that the user knows which button performs which actions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Wait for the user to press a button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Based on the button press, run the code for the appropriate 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 back to 1</a:t>
            </a:r>
            <a:endParaRPr lang="en-US" dirty="0"/>
          </a:p>
          <a:p>
            <a:pPr>
              <a:buFont typeface="Arial"/>
              <a:buChar char="•"/>
            </a:pPr>
            <a:endParaRPr lang="en-US" dirty="0" smtClean="0">
              <a:solidFill>
                <a:srgbClr val="FF6600"/>
              </a:solidFill>
            </a:endParaRP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Challenge: Based on the above </a:t>
            </a:r>
            <a:r>
              <a:rPr lang="en-US" dirty="0" err="1" smtClean="0">
                <a:solidFill>
                  <a:srgbClr val="FF0000"/>
                </a:solidFill>
              </a:rPr>
              <a:t>pseudocode</a:t>
            </a:r>
            <a:r>
              <a:rPr lang="en-US" dirty="0" smtClean="0">
                <a:solidFill>
                  <a:srgbClr val="FF0000"/>
                </a:solidFill>
              </a:rPr>
              <a:t>, try to make a menu system that lets you perform 4 actions of your choice based on the button pressed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5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95906" y="4463143"/>
            <a:ext cx="8103808" cy="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8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1: Create an “Empty” Menu System</a:t>
            </a:r>
            <a:endParaRPr lang="en-US" dirty="0"/>
          </a:p>
        </p:txBody>
      </p:sp>
      <p:pic>
        <p:nvPicPr>
          <p:cNvPr id="7" name="Content Placeholder 6" descr="Screenshot 2014-12-17 20.44.3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8" t="712" b="712"/>
          <a:stretch/>
        </p:blipFill>
        <p:spPr>
          <a:xfrm>
            <a:off x="270338" y="2133600"/>
            <a:ext cx="8587912" cy="418253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54476" y="2001278"/>
            <a:ext cx="546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menu system without any code put 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06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14-12-17 20.48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6189"/>
            <a:ext cx="9144000" cy="41808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Add Actions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18381" y="1886857"/>
            <a:ext cx="347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actions to each switch option.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86640" y="2627087"/>
            <a:ext cx="1798560" cy="701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62450" y="3597106"/>
            <a:ext cx="1822750" cy="701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86640" y="4518742"/>
            <a:ext cx="1798560" cy="701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485467" y="2133600"/>
            <a:ext cx="2372783" cy="4453467"/>
          </a:xfrm>
          <a:prstGeom prst="rect">
            <a:avLst/>
          </a:prstGeom>
          <a:noFill/>
          <a:ln w="28575" cmpd="sng">
            <a:solidFill>
              <a:schemeClr val="accent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86640" y="5488819"/>
            <a:ext cx="1798560" cy="701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49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3a: Convert Actions into My Blocks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830444" y="3890127"/>
            <a:ext cx="7543801" cy="1929305"/>
          </a:xfrm>
        </p:spPr>
        <p:txBody>
          <a:bodyPr/>
          <a:lstStyle/>
          <a:p>
            <a:r>
              <a:rPr lang="en-US" dirty="0" smtClean="0"/>
              <a:t>You need to convert long set of actions into its own My Block </a:t>
            </a:r>
          </a:p>
          <a:p>
            <a:r>
              <a:rPr lang="en-US" dirty="0" smtClean="0"/>
              <a:t>If you don’t know how to make a My Block, see the Intermediate lesson on My Blocks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2"/>
          <a:stretch/>
        </p:blipFill>
        <p:spPr>
          <a:xfrm>
            <a:off x="1042505" y="2030099"/>
            <a:ext cx="4513150" cy="1698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6261"/>
          <a:stretch/>
        </p:blipFill>
        <p:spPr>
          <a:xfrm>
            <a:off x="6858667" y="1966388"/>
            <a:ext cx="1226752" cy="17121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722231" y="2522598"/>
            <a:ext cx="928036" cy="74888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33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reenshot 2014-12-17 21.05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4506"/>
            <a:ext cx="9144000" cy="4152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3b: Add Actions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4161" y="1886857"/>
            <a:ext cx="694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Here, complex actions have been made into My Blocks.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433732" y="1927982"/>
            <a:ext cx="1424517" cy="4633819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 cmpd="sng">
                <a:solidFill>
                  <a:schemeClr val="tx1"/>
                </a:solidFill>
              </a:ln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571067" y="2154591"/>
            <a:ext cx="2472266" cy="639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532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</TotalTime>
  <Words>538</Words>
  <Application>Microsoft Macintosh PowerPoint</Application>
  <PresentationFormat>On-screen Show (4:3)</PresentationFormat>
  <Paragraphs>61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Spectrum</vt:lpstr>
      <vt:lpstr>Intermediate Lesson: Intermediate Menu System</vt:lpstr>
      <vt:lpstr>Lesson Objectives</vt:lpstr>
      <vt:lpstr>Why a Menu</vt:lpstr>
      <vt:lpstr>New Tool: Using the Button ID</vt:lpstr>
      <vt:lpstr>Steps/Pseudocode</vt:lpstr>
      <vt:lpstr>Step 1: Create an “Empty” Menu System</vt:lpstr>
      <vt:lpstr>Step 2: Add Actions</vt:lpstr>
      <vt:lpstr>Step 3a: Convert Actions into My Blocks</vt:lpstr>
      <vt:lpstr>Step 3b: Add Actions</vt:lpstr>
      <vt:lpstr>Next Steps with Mission Sequencers</vt:lpstr>
      <vt:lpstr>CREDITS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Lesson: Intermediate Menu System</dc:title>
  <cp:lastModifiedBy>Sanjay Seshan</cp:lastModifiedBy>
  <cp:revision>3</cp:revision>
  <dcterms:created xsi:type="dcterms:W3CDTF">2014-11-29T19:53:57Z</dcterms:created>
  <dcterms:modified xsi:type="dcterms:W3CDTF">2015-04-05T14:18:14Z</dcterms:modified>
</cp:coreProperties>
</file>