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quicktime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53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25E-6ECC-4ACD-9B04-04B3A715FC44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7494" y="6423198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3838111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1877" y="4282839"/>
            <a:ext cx="8576373" cy="151152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2903175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9" y="3352180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A04D-D111-47FD-A8D7-46EFA86773D2}" type="datetime1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3B16-75AA-44F7-AE18-A2A6FB6C9A6B}" type="datetime1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786F-058D-4BC7-B882-5330B6BFA56D}" type="datetime1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4F7E-3A16-4F15-AEC6-F7A10BAD2AA5}" type="datetime1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B53A-E8F7-479B-A5EE-64ACC847E451}" type="datetime1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C6AF-1575-4AE9-A2B8-EFB5E4D42CAE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F0F2-EDA7-4F11-92D1-3F387E853FC9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9613-9258-4AF8-B33C-19215FF26188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459" y="6428532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E4C2-5A8F-4E4A-9576-D77DF7881306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454E-ACA4-43E9-8127-6B599EE8178B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1C2-7C39-4A0C-8136-E73B46887D98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A96B-04B2-4645-9BA2-1C1141655079}" type="datetime1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9774-CB08-4306-B0B0-8915549EE1B9}" type="datetime1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CBC-EBE3-4FCF-9DD8-A60892F5E998}" type="datetime1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2E06-A5CA-4E1C-BB88-539CB2EDCCA5}" type="datetime1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96D6F6A-94F2-4D6D-A8DF-768ADF1E9769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527" y="2621315"/>
            <a:ext cx="8377324" cy="1602037"/>
          </a:xfrm>
        </p:spPr>
        <p:txBody>
          <a:bodyPr>
            <a:noAutofit/>
          </a:bodyPr>
          <a:lstStyle/>
          <a:p>
            <a:r>
              <a:rPr lang="en-US" sz="4000" dirty="0" smtClean="0"/>
              <a:t>Intermediate Programming </a:t>
            </a:r>
            <a:r>
              <a:rPr lang="en-US" sz="4000" dirty="0" smtClean="0"/>
              <a:t>Lesson: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Alternative Line Following Techniques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595" y="4897745"/>
            <a:ext cx="5326597" cy="1151697"/>
          </a:xfrm>
        </p:spPr>
        <p:txBody>
          <a:bodyPr/>
          <a:lstStyle/>
          <a:p>
            <a:r>
              <a:rPr lang="en-US" dirty="0" smtClean="0"/>
              <a:t>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95" y="4744736"/>
            <a:ext cx="1422551" cy="14225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794" y="5030775"/>
            <a:ext cx="5081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By FLL Team 1920 Baker’s Dozen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251" y="5773587"/>
            <a:ext cx="1117600" cy="393700"/>
          </a:xfrm>
          <a:prstGeom prst="rect">
            <a:avLst/>
          </a:prstGeom>
        </p:spPr>
      </p:pic>
      <p:pic>
        <p:nvPicPr>
          <p:cNvPr id="8" name="Picture 2" descr="EV3Lessons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40" y="931696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69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Technique: Line straddling</a:t>
            </a:r>
            <a:endParaRPr lang="en-US" dirty="0"/>
          </a:p>
        </p:txBody>
      </p:sp>
      <p:pic>
        <p:nvPicPr>
          <p:cNvPr id="4" name="IMG_1239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24338" y="2326589"/>
            <a:ext cx="4633912" cy="2611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05890" y="2042669"/>
            <a:ext cx="37184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Line straddling is when you use two light sensors next to each other to follow a line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Advantages: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reduces “fish tailing” (the wiggle of the back of the robot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Disadvantages: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Will be harder to square on a line since the sensors are closer together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8364" y="5168581"/>
            <a:ext cx="432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Watch video to see line straddling in action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Straddling: Tips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193729" cy="3992563"/>
          </a:xfrm>
        </p:spPr>
        <p:txBody>
          <a:bodyPr/>
          <a:lstStyle/>
          <a:p>
            <a:r>
              <a:rPr lang="en-US" dirty="0" smtClean="0"/>
              <a:t>Placement of the two color sensors are very important</a:t>
            </a:r>
          </a:p>
          <a:p>
            <a:r>
              <a:rPr lang="en-US" dirty="0" smtClean="0"/>
              <a:t>In the picture on the right, we have a beam placed so you can see how far apart to place your sensors.</a:t>
            </a: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8"/>
          <a:stretch/>
        </p:blipFill>
        <p:spPr>
          <a:xfrm>
            <a:off x="4648103" y="2226009"/>
            <a:ext cx="3841233" cy="3673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4648103" y="2710465"/>
            <a:ext cx="929622" cy="2946157"/>
          </a:xfrm>
          <a:prstGeom prst="ellipse">
            <a:avLst/>
          </a:prstGeom>
          <a:noFill/>
          <a:ln w="571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Straddling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pic>
        <p:nvPicPr>
          <p:cNvPr id="3" name="Picture 2" descr="Screen Shot 2014-11-15 at 8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0" y="1741890"/>
            <a:ext cx="7626123" cy="48016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77" y="2133600"/>
            <a:ext cx="8426173" cy="3992563"/>
          </a:xfrm>
        </p:spPr>
        <p:txBody>
          <a:bodyPr/>
          <a:lstStyle/>
          <a:p>
            <a:r>
              <a:rPr lang="en-US" dirty="0" smtClean="0"/>
              <a:t>This lesson was compiled and slightly modified by </a:t>
            </a:r>
            <a:r>
              <a:rPr lang="en-US" dirty="0" smtClean="0"/>
              <a:t>EV3Lessons.com/Droids Robotics to fit the format of other lessons.</a:t>
            </a:r>
            <a:endParaRPr lang="en-US" dirty="0" smtClean="0"/>
          </a:p>
          <a:p>
            <a:r>
              <a:rPr lang="en-US" dirty="0" smtClean="0"/>
              <a:t>The video, photograph and code for Line Straddling were created and shared by FLL Team 1920, Baker’s Dozen</a:t>
            </a:r>
          </a:p>
          <a:p>
            <a:r>
              <a:rPr lang="en-US" dirty="0"/>
              <a:t>More lessons are available at </a:t>
            </a:r>
            <a:r>
              <a:rPr lang="en-US" dirty="0" smtClean="0"/>
              <a:t>www.ev3lessons.com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937" y="6126163"/>
            <a:ext cx="1117600" cy="3937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199" y="512912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404134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756</TotalTime>
  <Words>204</Words>
  <PresentationFormat>On-screen Show (4:3)</PresentationFormat>
  <Paragraphs>28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Helvetica Neue</vt:lpstr>
      <vt:lpstr>Wingdings</vt:lpstr>
      <vt:lpstr>Spectrum</vt:lpstr>
      <vt:lpstr>Intermediate Programming Lesson: Alternative Line Following Techniques</vt:lpstr>
      <vt:lpstr>Technique: Line straddling</vt:lpstr>
      <vt:lpstr>Line Straddling: Tips for success</vt:lpstr>
      <vt:lpstr>Line Straddling Code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2014-11-14T02:10:18Z</dcterms:created>
  <dcterms:modified xsi:type="dcterms:W3CDTF">2015-01-23T00:54:34Z</dcterms:modified>
</cp:coreProperties>
</file>