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85" r:id="rId3"/>
    <p:sldId id="281" r:id="rId4"/>
    <p:sldId id="282" r:id="rId5"/>
    <p:sldId id="283" r:id="rId6"/>
    <p:sldId id="284" r:id="rId7"/>
    <p:sldId id="286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6" d="100"/>
          <a:sy n="86" d="100"/>
        </p:scale>
        <p:origin x="-1856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F7ED-25E1-4FF8-9894-A986BBCDCE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078-FF6D-B445-AFDD-D623239C6BE1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808-2724-3147-9F62-232B8F6B1716}" type="datetime1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905-21CA-8C47-9839-FA843F4F57EE}" type="datetime1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1536-3FD9-7A4A-B67E-9C9F74AF5A9C}" type="datetime1">
              <a:rPr lang="en-US" smtClean="0"/>
              <a:t>4/5/15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A5A4-3199-9E4D-A290-1B1F325DC0A7}" type="datetime1">
              <a:rPr lang="en-US" smtClean="0"/>
              <a:t>4/5/15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AFA6-BD63-0B4C-AFFE-CF78074BB467}" type="datetime1">
              <a:rPr lang="en-US" smtClean="0"/>
              <a:t>4/5/15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7069-9AB2-FB44-9B03-2533B1F38C3C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E60-2CC5-6540-9175-9A4381CFA471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C849-5D0A-0540-82FF-8B6AA7246C04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B58-6091-7545-AD6F-A28EC4C749CE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EBA4-D4BA-D140-B502-4A05DC1BE396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1AE-88EB-C24A-82D7-9E51BDE0ECE7}" type="datetime1">
              <a:rPr lang="en-US" smtClean="0"/>
              <a:t>4/5/15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5DED-AA50-B343-980A-98EF4AFF4DDB}" type="datetime1">
              <a:rPr lang="en-US" smtClean="0"/>
              <a:t>4/5/15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D330-9D7A-A845-A644-5D8CEED0EE05}" type="datetime1">
              <a:rPr lang="en-US" smtClean="0"/>
              <a:t>4/5/15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4AF8-3135-9D49-9FFD-C7ABCC0FEE3A}" type="datetime1">
              <a:rPr lang="en-US" smtClean="0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72B2-FC4A-1F4F-B791-59799131E410}" type="datetime1">
              <a:rPr lang="en-US" smtClean="0"/>
              <a:t>4/5/15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A3B1ED8-1C00-0E41-AF28-B881C0DD4CCC}" type="datetime1">
              <a:rPr lang="en-US" smtClean="0"/>
              <a:t>4/5/15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Parallel Beams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INTERMEDIATE EV3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654912" y="4858068"/>
            <a:ext cx="6966857" cy="118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By Droids Robotics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8" name="Picture 7" descr="Droidslogo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4858068"/>
            <a:ext cx="1501283" cy="1501283"/>
          </a:xfrm>
          <a:prstGeom prst="rect">
            <a:avLst/>
          </a:prstGeom>
        </p:spPr>
      </p:pic>
      <p:pic>
        <p:nvPicPr>
          <p:cNvPr id="9" name="Picture 8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00856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433" y="637665"/>
            <a:ext cx="7748337" cy="62484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0092" y="1848827"/>
            <a:ext cx="86269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 smtClean="0"/>
              <a:t>Learn what a parallel beam is and how to use them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Learn when you might use parallel beams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087" y="521228"/>
            <a:ext cx="6347713" cy="62484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What are Parallel Beams?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58" y="1897804"/>
            <a:ext cx="8464642" cy="18131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Parallel beams allow you to run two or more blocks at the same time.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First Lego League, </a:t>
            </a:r>
            <a:r>
              <a:rPr lang="en-US" dirty="0" smtClean="0"/>
              <a:t>they are mostly often used when you have one of more attachment arms connected to motors and you want to turn these arms while the robot is moving to complete a mission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19818" y="3932528"/>
            <a:ext cx="207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lifting up hoops and driving forward.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609599" y="4125581"/>
            <a:ext cx="1696452" cy="1227220"/>
            <a:chOff x="1323474" y="3380874"/>
            <a:chExt cx="1696452" cy="1227220"/>
          </a:xfrm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2306657" y="480859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433" y="637665"/>
            <a:ext cx="7748337" cy="62484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How Do I Make a Parallel </a:t>
            </a:r>
            <a:r>
              <a:rPr lang="en-US" dirty="0"/>
              <a:t>B</a:t>
            </a:r>
            <a:r>
              <a:rPr lang="en-US" dirty="0" smtClean="0"/>
              <a:t>eam?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93" y="4386412"/>
            <a:ext cx="2222406" cy="1892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99" y="4413284"/>
            <a:ext cx="2202917" cy="1963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1644898" y="4761928"/>
            <a:ext cx="204537" cy="2406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6433" y="1848827"/>
            <a:ext cx="2647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create a parallel beam click and drag on the bump on the right center of any block and release once you hover over the inverted bump on the left center side on a block.</a:t>
            </a:r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87646" y="1848827"/>
            <a:ext cx="2491700" cy="23127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</a:t>
            </a:r>
            <a:r>
              <a:rPr lang="en-US" dirty="0" smtClean="0"/>
              <a:t>: </a:t>
            </a:r>
            <a:r>
              <a:rPr lang="en-US" dirty="0" smtClean="0"/>
              <a:t>Blocks before the split will run one at a time. After the split blocks on the two “beams” will run at the same time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900" y="1880700"/>
            <a:ext cx="3617997" cy="189705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Here is a simple program that moves both wheels of our robot forward</a:t>
            </a:r>
          </a:p>
          <a:p>
            <a:r>
              <a:rPr lang="en-US" dirty="0" smtClean="0"/>
              <a:t>If you run it, our robot moves forward by about 4 inches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97" y="1746346"/>
            <a:ext cx="4619124" cy="2185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8" y="5133430"/>
            <a:ext cx="1295400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36" y="4909593"/>
            <a:ext cx="5191125" cy="1371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514297" y="5372807"/>
            <a:ext cx="620128" cy="445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Parallel Beams and My Blocks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33900" y="4096079"/>
            <a:ext cx="8095995" cy="35777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simplify it, we can make the below My Block (</a:t>
            </a:r>
            <a:r>
              <a:rPr lang="en-US" dirty="0" err="1" smtClean="0"/>
              <a:t>Motor_Inches</a:t>
            </a:r>
            <a:r>
              <a:rPr lang="en-US" dirty="0" smtClean="0"/>
              <a:t>) that moves the selected motor forward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Parallel Beams and My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79" y="1824559"/>
            <a:ext cx="8161422" cy="2999712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/>
              <a:t>BE CAREFUL WHEN YOU USE PARALLEL BEAMS AND MY </a:t>
            </a:r>
            <a:r>
              <a:rPr lang="en-US" b="1" u="sng" dirty="0" smtClean="0"/>
              <a:t>BLOCKS</a:t>
            </a:r>
            <a:endParaRPr lang="en-US" dirty="0" smtClean="0"/>
          </a:p>
          <a:p>
            <a:r>
              <a:rPr lang="en-US" dirty="0" smtClean="0"/>
              <a:t>Using the </a:t>
            </a:r>
            <a:r>
              <a:rPr lang="en-US" dirty="0" err="1" smtClean="0"/>
              <a:t>Motor_Inches</a:t>
            </a:r>
            <a:r>
              <a:rPr lang="en-US" dirty="0" smtClean="0"/>
              <a:t> My Block, we can convert the program on the bottom  left to the one on the bottom right</a:t>
            </a:r>
          </a:p>
          <a:p>
            <a:r>
              <a:rPr lang="en-US" dirty="0" smtClean="0"/>
              <a:t>If you run the program, the robot does completely different things!!!!!</a:t>
            </a:r>
          </a:p>
          <a:p>
            <a:pPr lvl="1"/>
            <a:r>
              <a:rPr lang="en-US" dirty="0" smtClean="0"/>
              <a:t>The code on the right moves one wheel 4 inches and then moves the other wheel 4 inches. This causes the robot to spin around in one direction then the other</a:t>
            </a:r>
          </a:p>
          <a:p>
            <a:pPr lvl="1"/>
            <a:r>
              <a:rPr lang="en-US" dirty="0" smtClean="0"/>
              <a:t>The code on the left moves both wheels 4 inches at the same time. This makes the robot move forward.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Lesson: EV3 </a:t>
            </a:r>
            <a:r>
              <a:rPr lang="en-US" b="1" dirty="0">
                <a:solidFill>
                  <a:srgbClr val="FF0000"/>
                </a:solidFill>
              </a:rPr>
              <a:t>does not let you run two copies of the same My Block at the same </a:t>
            </a:r>
            <a:r>
              <a:rPr lang="en-US" b="1" dirty="0" smtClean="0">
                <a:solidFill>
                  <a:srgbClr val="FF0000"/>
                </a:solidFill>
              </a:rPr>
              <a:t>time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397" y="4649227"/>
            <a:ext cx="2036823" cy="1812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3454"/>
          <a:stretch/>
        </p:blipFill>
        <p:spPr>
          <a:xfrm>
            <a:off x="822960" y="4649227"/>
            <a:ext cx="3937935" cy="1798897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11" name="Not Equal 10"/>
          <p:cNvSpPr/>
          <p:nvPr/>
        </p:nvSpPr>
        <p:spPr>
          <a:xfrm>
            <a:off x="4778942" y="5059128"/>
            <a:ext cx="1070811" cy="559292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6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89" y="2133600"/>
            <a:ext cx="8459561" cy="3992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Can you write a program that uses parallel beams that have to move and pick up an object at the same time?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51083" y="3511971"/>
            <a:ext cx="1696452" cy="1227220"/>
            <a:chOff x="1323474" y="3380874"/>
            <a:chExt cx="1696452" cy="1227220"/>
          </a:xfrm>
        </p:grpSpPr>
        <p:sp>
          <p:nvSpPr>
            <p:cNvPr id="7" name="Rectangle 6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87162" y="4037938"/>
            <a:ext cx="334513" cy="584358"/>
            <a:chOff x="3249164" y="3608942"/>
            <a:chExt cx="334513" cy="584358"/>
          </a:xfrm>
        </p:grpSpPr>
        <p:grpSp>
          <p:nvGrpSpPr>
            <p:cNvPr id="11" name="Group 10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13" name="Block Arc 12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648141" y="419498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746986" y="487838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n-US" dirty="0"/>
              <a:t>This tutorial was created by Sanjay Seshan and Arvind Seshan from Droids Robotics.</a:t>
            </a:r>
          </a:p>
          <a:p>
            <a:r>
              <a:rPr lang="en-US" dirty="0" smtClean="0"/>
              <a:t>Author’s Email: team@droidsrobotics.org</a:t>
            </a:r>
            <a:endParaRPr lang="en-US" dirty="0"/>
          </a:p>
          <a:p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80" y="441605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2873</TotalTime>
  <Words>493</Words>
  <Application>Microsoft Macintosh PowerPoint</Application>
  <PresentationFormat>On-screen Show (4:3)</PresentationFormat>
  <Paragraphs>51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Spectrum</vt:lpstr>
      <vt:lpstr>Parallel Beams</vt:lpstr>
      <vt:lpstr>Lesson Objectives</vt:lpstr>
      <vt:lpstr>What are Parallel Beams?</vt:lpstr>
      <vt:lpstr>How Do I Make a Parallel Beam? </vt:lpstr>
      <vt:lpstr>Parallel Beams and My Blocks</vt:lpstr>
      <vt:lpstr>Parallel Beams and My Blocks</vt:lpstr>
      <vt:lpstr>Challenge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Beams</dc:title>
  <cp:lastModifiedBy>Sanjay Seshan</cp:lastModifiedBy>
  <cp:revision>1</cp:revision>
  <dcterms:created xsi:type="dcterms:W3CDTF">2014-10-28T21:59:38Z</dcterms:created>
  <dcterms:modified xsi:type="dcterms:W3CDTF">2015-04-05T14:13:44Z</dcterms:modified>
</cp:coreProperties>
</file>