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63" d="100"/>
          <a:sy n="63" d="100"/>
        </p:scale>
        <p:origin x="77" y="7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Colour </a:t>
            </a:r>
            <a:r>
              <a:rPr lang="en-US" sz="2800" dirty="0" smtClean="0">
                <a:solidFill>
                  <a:srgbClr val="FF0000"/>
                </a:solidFill>
              </a:rPr>
              <a:t>Sensor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 smtClean="0"/>
              <a:t>Colour </a:t>
            </a:r>
            <a:r>
              <a:rPr lang="en-US" dirty="0" smtClean="0"/>
              <a:t>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Colour </a:t>
            </a:r>
            <a:r>
              <a:rPr lang="en-US" dirty="0" smtClean="0">
                <a:solidFill>
                  <a:srgbClr val="00B050"/>
                </a:solidFill>
              </a:rPr>
              <a:t>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colour </a:t>
            </a:r>
            <a:r>
              <a:rPr lang="en-US" dirty="0" smtClean="0"/>
              <a:t>sensor?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</a:t>
            </a:r>
            <a:r>
              <a:rPr lang="en-US" b="0" dirty="0" smtClean="0"/>
              <a:t>Colour</a:t>
            </a:r>
            <a:r>
              <a:rPr lang="en-US" b="0" dirty="0" smtClean="0"/>
              <a:t>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</a:t>
            </a:r>
            <a:r>
              <a:rPr lang="en-US" b="0" dirty="0" err="1" smtClean="0"/>
              <a:t>colours</a:t>
            </a:r>
            <a:r>
              <a:rPr lang="en-US" b="0" dirty="0" smtClean="0"/>
              <a:t> </a:t>
            </a:r>
            <a:r>
              <a:rPr lang="en-US" b="0" dirty="0" smtClean="0"/>
              <a:t>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USES:</a:t>
            </a:r>
          </a:p>
          <a:p>
            <a:pPr marL="800100" lvl="1" indent="-342900"/>
            <a:r>
              <a:rPr lang="en-US" dirty="0"/>
              <a:t>Move until a line</a:t>
            </a:r>
          </a:p>
          <a:p>
            <a:pPr marL="800100" lvl="1" indent="-342900"/>
            <a:r>
              <a:rPr lang="en-US" dirty="0"/>
              <a:t>Follow a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38222" r="50399" b="20889"/>
          <a:stretch/>
        </p:blipFill>
        <p:spPr>
          <a:xfrm>
            <a:off x="5591104" y="1160145"/>
            <a:ext cx="3194304" cy="2804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9696" y="2748003"/>
            <a:ext cx="897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</a:t>
            </a:r>
            <a:r>
              <a:rPr lang="en-US" dirty="0" smtClean="0"/>
              <a:t>Colour</a:t>
            </a: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Use the </a:t>
            </a:r>
            <a:r>
              <a:rPr lang="en-US" dirty="0" smtClean="0"/>
              <a:t>colour </a:t>
            </a:r>
            <a:r>
              <a:rPr lang="en-US" dirty="0"/>
              <a:t>sensor in COLOR MODE</a:t>
            </a:r>
          </a:p>
          <a:p>
            <a:r>
              <a:rPr lang="en-US" dirty="0" smtClean="0"/>
              <a:t>Step 3: Coast or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19378" r="26667" b="34755"/>
          <a:stretch/>
        </p:blipFill>
        <p:spPr>
          <a:xfrm>
            <a:off x="4435908" y="838518"/>
            <a:ext cx="3069840" cy="1775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19733" r="56800" b="40800"/>
          <a:stretch/>
        </p:blipFill>
        <p:spPr>
          <a:xfrm>
            <a:off x="4218389" y="2536623"/>
            <a:ext cx="1793444" cy="1809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4" t="19022" r="57334" b="42222"/>
          <a:stretch/>
        </p:blipFill>
        <p:spPr>
          <a:xfrm>
            <a:off x="6095530" y="2592239"/>
            <a:ext cx="1851399" cy="1886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38222" r="50399" b="20889"/>
          <a:stretch/>
        </p:blipFill>
        <p:spPr>
          <a:xfrm>
            <a:off x="4536601" y="4679985"/>
            <a:ext cx="2388455" cy="20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Colour </a:t>
            </a:r>
            <a:r>
              <a:rPr lang="en-US" dirty="0" smtClean="0"/>
              <a:t>Sensor Challenge Solution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4473" y="333562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</a:t>
            </a:r>
            <a:r>
              <a:rPr lang="en-US" dirty="0" smtClean="0"/>
              <a:t>Colour </a:t>
            </a:r>
            <a:r>
              <a:rPr lang="en-US" dirty="0" smtClean="0"/>
              <a:t>is Green (#3)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5" b="48227"/>
          <a:stretch/>
        </p:blipFill>
        <p:spPr>
          <a:xfrm>
            <a:off x="311251" y="1524317"/>
            <a:ext cx="7149897" cy="1811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4" t="16000" r="35199" b="29600"/>
          <a:stretch/>
        </p:blipFill>
        <p:spPr>
          <a:xfrm>
            <a:off x="3667148" y="3335624"/>
            <a:ext cx="1490769" cy="2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</a:t>
            </a:r>
            <a:r>
              <a:rPr lang="en-US" dirty="0" smtClean="0"/>
              <a:t>colour </a:t>
            </a:r>
            <a:r>
              <a:rPr lang="en-US" dirty="0" smtClean="0"/>
              <a:t>with the </a:t>
            </a:r>
            <a:r>
              <a:rPr lang="en-US" dirty="0" smtClean="0"/>
              <a:t>colour </a:t>
            </a:r>
            <a:r>
              <a:rPr lang="en-US" dirty="0" smtClean="0"/>
              <a:t>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Brake will 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6221</TotalTime>
  <Words>532</Words>
  <Application>Microsoft Office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What is the colour sensor? </vt:lpstr>
      <vt:lpstr>ANOTHER MOVE STEERING TIP: COAST or Brake?</vt:lpstr>
      <vt:lpstr>COLOuR SENSOR CHALLENGE</vt:lpstr>
      <vt:lpstr>Colour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5</cp:revision>
  <dcterms:created xsi:type="dcterms:W3CDTF">2014-08-07T02:19:13Z</dcterms:created>
  <dcterms:modified xsi:type="dcterms:W3CDTF">2015-06-27T17:23:16Z</dcterms:modified>
</cp:coreProperties>
</file>