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2"/>
  </p:notesMasterIdLst>
  <p:handoutMasterIdLst>
    <p:handoutMasterId r:id="rId13"/>
  </p:handoutMasterIdLst>
  <p:sldIdLst>
    <p:sldId id="408" r:id="rId3"/>
    <p:sldId id="411" r:id="rId4"/>
    <p:sldId id="258" r:id="rId5"/>
    <p:sldId id="322" r:id="rId6"/>
    <p:sldId id="290" r:id="rId7"/>
    <p:sldId id="259" r:id="rId8"/>
    <p:sldId id="295" r:id="rId9"/>
    <p:sldId id="400" r:id="rId10"/>
    <p:sldId id="40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7" autoAdjust="0"/>
    <p:restoredTop sz="95652" autoAdjust="0"/>
  </p:normalViewPr>
  <p:slideViewPr>
    <p:cSldViewPr snapToGrid="0" snapToObjects="1">
      <p:cViewPr varScale="1">
        <p:scale>
          <a:sx n="60" d="100"/>
          <a:sy n="60" d="100"/>
        </p:scale>
        <p:origin x="48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-1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2B30-379C-4202-B1F3-D3B522878603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A3EB-3DEA-48FE-9BFC-EC2522B74ADE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115-2338-48F2-AC41-157C6B87719A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F7A2-CC09-4E29-8283-AB801139ECC9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619B-604B-42D5-BB8F-A8BCBE6B2F1D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9A95-D134-4392-8040-E268F7574361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18EF-5B37-49DF-9C9A-FBD17F454B3B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CA9-EE68-465B-9E04-0F5EF2792ACB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C8DF-748B-4FF9-AC64-D91D47300A50}" type="datetime1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4FC-0B07-4FCC-A4B7-2A793D98D8AF}" type="datetime1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0B84-0603-4FC7-84D9-BD9D09332374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8E-D881-4525-B70A-DE14D094364E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7C5-502E-4DBE-A7FD-E03B64209305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C36-85B5-4E03-A156-994A603185BA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BB1B-B86C-463F-9D70-9FBBAE58DDBA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3E62-AF39-4395-90BD-B8A775E66488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39D2-F48F-443B-BF38-2A6C95CF6A7F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8AE1-8CA8-48CF-ABF4-408B23C67943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99D-AE80-4750-840C-EB9806DF3A06}" type="datetime1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DAF1-C883-426E-9BD0-729F56E7A62E}" type="datetime1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421B-2FF4-4681-B8FD-017EFCF479E2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46EC-01D0-4B23-8616-BD85B7D82CBA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A57015-001D-4DE7-896F-4E51C0D3D8D0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A880-9C41-474C-89CB-FEF116EF758F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EV3 Basics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Introduction to the EV3 Brick and Software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the EV3 brick operates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the main components of the EV3 software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“Brick” Buttons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69913" indent="-569913"/>
            <a:r>
              <a:rPr lang="en-US" dirty="0"/>
              <a:t>1 = </a:t>
            </a:r>
            <a:r>
              <a:rPr lang="en-US" dirty="0" smtClean="0"/>
              <a:t>Back</a:t>
            </a:r>
            <a:br>
              <a:rPr lang="en-US" dirty="0" smtClean="0"/>
            </a:br>
            <a:r>
              <a:rPr lang="en-US" b="0" dirty="0" smtClean="0"/>
              <a:t>Undo</a:t>
            </a:r>
            <a:br>
              <a:rPr lang="en-US" b="0" dirty="0" smtClean="0"/>
            </a:br>
            <a:r>
              <a:rPr lang="en-US" b="0" dirty="0" smtClean="0"/>
              <a:t>Stop Program</a:t>
            </a:r>
            <a:br>
              <a:rPr lang="en-US" b="0" dirty="0" smtClean="0"/>
            </a:br>
            <a:r>
              <a:rPr lang="en-US" b="0" dirty="0" smtClean="0"/>
              <a:t>Turn robot off</a:t>
            </a:r>
            <a:endParaRPr lang="en-US" b="0" dirty="0"/>
          </a:p>
          <a:p>
            <a:pPr marL="569913" indent="-569913"/>
            <a:r>
              <a:rPr lang="en-US" dirty="0"/>
              <a:t>2 </a:t>
            </a:r>
            <a:r>
              <a:rPr lang="en-US"/>
              <a:t>= </a:t>
            </a:r>
            <a:r>
              <a:rPr lang="en-US" smtClean="0"/>
              <a:t>Centre </a:t>
            </a:r>
            <a:r>
              <a:rPr lang="en-US" dirty="0" smtClean="0"/>
              <a:t>Button</a:t>
            </a:r>
            <a:br>
              <a:rPr lang="en-US" dirty="0" smtClean="0"/>
            </a:br>
            <a:r>
              <a:rPr lang="en-US" b="0" dirty="0" smtClean="0"/>
              <a:t>Select options</a:t>
            </a:r>
            <a:br>
              <a:rPr lang="en-US" b="0" dirty="0" smtClean="0"/>
            </a:br>
            <a:r>
              <a:rPr lang="en-US" b="0" dirty="0" smtClean="0"/>
              <a:t>Run Program</a:t>
            </a:r>
            <a:br>
              <a:rPr lang="en-US" b="0" dirty="0" smtClean="0"/>
            </a:br>
            <a:r>
              <a:rPr lang="en-US" b="0" dirty="0" smtClean="0"/>
              <a:t>Turn robot on</a:t>
            </a:r>
            <a:endParaRPr lang="en-US" b="0" dirty="0"/>
          </a:p>
          <a:p>
            <a:pPr marL="569913" indent="-569913"/>
            <a:r>
              <a:rPr lang="en-US" dirty="0"/>
              <a:t>3 = </a:t>
            </a:r>
            <a:r>
              <a:rPr lang="en-US" dirty="0" smtClean="0"/>
              <a:t>L, R, </a:t>
            </a:r>
            <a:r>
              <a:rPr lang="en-US" dirty="0"/>
              <a:t>Up, Down</a:t>
            </a:r>
            <a:r>
              <a:rPr lang="en-US" b="0" dirty="0"/>
              <a:t>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Navigate </a:t>
            </a:r>
            <a:r>
              <a:rPr lang="en-US" b="0" dirty="0"/>
              <a:t>menus</a:t>
            </a:r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73" r="16884"/>
          <a:stretch/>
        </p:blipFill>
        <p:spPr>
          <a:xfrm>
            <a:off x="4444677" y="1063997"/>
            <a:ext cx="3670828" cy="55248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“Brick” Screen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3232" y="1002742"/>
            <a:ext cx="442333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dirty="0"/>
              <a:t>Tabs on </a:t>
            </a:r>
            <a:r>
              <a:rPr lang="en-US" sz="2400" b="1" dirty="0" smtClean="0"/>
              <a:t>Screen</a:t>
            </a:r>
          </a:p>
          <a:p>
            <a:pPr eaLnBrk="1" hangingPunct="1"/>
            <a:endParaRPr lang="en-US" sz="2400" b="1" dirty="0"/>
          </a:p>
          <a:p>
            <a:pPr marL="457200" indent="-457200" eaLnBrk="1" hangingPunct="1">
              <a:buAutoNum type="arabicPeriod"/>
            </a:pPr>
            <a:r>
              <a:rPr lang="en-US" sz="2400" b="1" dirty="0" smtClean="0"/>
              <a:t>Run Recent</a:t>
            </a:r>
            <a:br>
              <a:rPr lang="en-US" sz="2400" b="1" dirty="0" smtClean="0"/>
            </a:br>
            <a:r>
              <a:rPr lang="en-US" sz="2400" dirty="0" smtClean="0"/>
              <a:t>Find programs you ran recently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defTabSz="511175" eaLnBrk="1" hangingPunct="1"/>
            <a:r>
              <a:rPr lang="en-US" sz="2400" b="1" dirty="0" smtClean="0"/>
              <a:t>2.  </a:t>
            </a:r>
            <a:r>
              <a:rPr lang="en-US" sz="2400" b="1" dirty="0"/>
              <a:t>File </a:t>
            </a:r>
            <a:r>
              <a:rPr lang="en-US" sz="2400" b="1" dirty="0" smtClean="0"/>
              <a:t>Navigation</a:t>
            </a:r>
            <a:br>
              <a:rPr lang="en-US" sz="2400" b="1" dirty="0" smtClean="0"/>
            </a:br>
            <a:r>
              <a:rPr lang="en-US" sz="2400" dirty="0" smtClean="0"/>
              <a:t>Find all programs by project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eaLnBrk="1" hangingPunct="1"/>
            <a:r>
              <a:rPr lang="en-US" sz="2400" b="1" dirty="0" smtClean="0"/>
              <a:t>3.  </a:t>
            </a:r>
            <a:r>
              <a:rPr lang="en-US" sz="2400" b="1" dirty="0"/>
              <a:t>Brick </a:t>
            </a:r>
            <a:r>
              <a:rPr lang="en-US" sz="2400" b="1" dirty="0" smtClean="0"/>
              <a:t>Apps</a:t>
            </a:r>
            <a:br>
              <a:rPr lang="en-US" sz="2400" b="1" dirty="0" smtClean="0"/>
            </a:br>
            <a:r>
              <a:rPr lang="en-US" sz="2400" dirty="0" smtClean="0"/>
              <a:t>Port views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eaLnBrk="1" hangingPunct="1"/>
            <a:r>
              <a:rPr lang="en-US" sz="2400" b="1" dirty="0" smtClean="0"/>
              <a:t>4.  Settings</a:t>
            </a:r>
            <a:br>
              <a:rPr lang="en-US" sz="2400" b="1" dirty="0" smtClean="0"/>
            </a:br>
            <a:r>
              <a:rPr lang="en-US" sz="2400" dirty="0" smtClean="0"/>
              <a:t>Bluetooth, </a:t>
            </a:r>
            <a:r>
              <a:rPr lang="en-US" sz="2400" dirty="0" err="1" smtClean="0"/>
              <a:t>Wifi</a:t>
            </a:r>
            <a:r>
              <a:rPr lang="en-US" sz="2400" dirty="0" smtClean="0"/>
              <a:t>, Volume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93265" y="1002742"/>
            <a:ext cx="4084673" cy="2864860"/>
            <a:chOff x="204807" y="1706645"/>
            <a:chExt cx="4084673" cy="2864860"/>
          </a:xfrm>
        </p:grpSpPr>
        <p:pic>
          <p:nvPicPr>
            <p:cNvPr id="26" name="Picture 25" descr="Screen Shot 2014-09-13 at 5.26.2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2"/>
            <a:stretch/>
          </p:blipFill>
          <p:spPr>
            <a:xfrm>
              <a:off x="204807" y="1706645"/>
              <a:ext cx="4084673" cy="2864860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132395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685219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81838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834663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Ports, Sensors, motors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429000" cy="283845"/>
          </a:xfrm>
        </p:spPr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0" y="1504445"/>
            <a:ext cx="90297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263043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Ports 1, 2, 3, 4 = Sensors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Ports A, B, C, D = Motors</a:t>
            </a:r>
          </a:p>
          <a:p>
            <a:endParaRPr lang="en-US" dirty="0"/>
          </a:p>
          <a:p>
            <a:r>
              <a:rPr lang="en-US" dirty="0" smtClean="0"/>
              <a:t>Default setup assumes Right Motor in C, Left Motor in B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24032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1899" y="5093364"/>
            <a:ext cx="13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setup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346960" y="5302229"/>
            <a:ext cx="579120" cy="43746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Front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953118"/>
            <a:ext cx="7378701" cy="55340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69908" y="4064371"/>
            <a:ext cx="259272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New Program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70" y="3481354"/>
            <a:ext cx="2592729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Saved Program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1028700" y="4249037"/>
            <a:ext cx="241208" cy="13262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19300" y="4991100"/>
            <a:ext cx="4343400" cy="136700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1"/>
            <a:endCxn id="15" idx="0"/>
          </p:cNvCxnSpPr>
          <p:nvPr/>
        </p:nvCxnSpPr>
        <p:spPr>
          <a:xfrm flipH="1">
            <a:off x="4191000" y="3666020"/>
            <a:ext cx="1143070" cy="132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5" y="1797309"/>
            <a:ext cx="5880100" cy="4410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Software: </a:t>
            </a:r>
            <a:br>
              <a:rPr lang="en-US" dirty="0" smtClean="0"/>
            </a:br>
            <a:r>
              <a:rPr lang="en-US" dirty="0" smtClean="0"/>
              <a:t>Programming screen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0645" y="4597199"/>
            <a:ext cx="4005944" cy="830997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Programming Blocks in </a:t>
            </a:r>
          </a:p>
          <a:p>
            <a:pPr algn="ctr"/>
            <a:r>
              <a:rPr lang="en-US" sz="2400" dirty="0"/>
              <a:t>3</a:t>
            </a:r>
            <a:r>
              <a:rPr lang="en-US" sz="2400" dirty="0" smtClean="0"/>
              <a:t> Coloured Tabs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457651" y="1861041"/>
            <a:ext cx="2069821" cy="1200328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Programming Area or Canvas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94903" y="4598616"/>
            <a:ext cx="2286560" cy="46166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Brick Status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0200" y="6490159"/>
            <a:ext cx="3429000" cy="283845"/>
          </a:xfrm>
        </p:spPr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7230745" y="1644909"/>
            <a:ext cx="1471929" cy="6638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Download &amp; Play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50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1" t="82222" r="31250"/>
          <a:stretch/>
        </p:blipFill>
        <p:spPr>
          <a:xfrm>
            <a:off x="581122" y="3184611"/>
            <a:ext cx="8404603" cy="1902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EV3 Blocks: </a:t>
            </a:r>
            <a:r>
              <a:rPr lang="en-US" dirty="0" smtClean="0"/>
              <a:t>Coloured </a:t>
            </a:r>
            <a:r>
              <a:rPr lang="en-US" dirty="0"/>
              <a:t>Tabs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62653"/>
            <a:ext cx="2691116" cy="923330"/>
          </a:xfrm>
          <a:prstGeom prst="rect">
            <a:avLst/>
          </a:prstGeom>
          <a:solidFill>
            <a:srgbClr val="00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ACTION BLOCKS</a:t>
            </a:r>
          </a:p>
          <a:p>
            <a:pPr algn="ctr"/>
            <a:r>
              <a:rPr lang="en-US" dirty="0" smtClean="0"/>
              <a:t>Move, Large &amp; Medium Motor, Display…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4807" y="1062653"/>
            <a:ext cx="2691116" cy="92333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FLOW BLOCKS</a:t>
            </a:r>
          </a:p>
          <a:p>
            <a:pPr algn="ctr"/>
            <a:r>
              <a:rPr lang="en-US" dirty="0" smtClean="0"/>
              <a:t>Start, Wait, Loop, Switch, Loop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4156" y="1062653"/>
            <a:ext cx="269111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Comments:</a:t>
            </a:r>
          </a:p>
          <a:p>
            <a:pPr algn="ctr"/>
            <a:r>
              <a:rPr lang="en-US" dirty="0" smtClean="0"/>
              <a:t>Green, Orange, and Purple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05906" y="161189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1651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84376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05906" y="3386561"/>
            <a:ext cx="31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334008" y="3461610"/>
            <a:ext cx="31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0355" y="3461610"/>
            <a:ext cx="31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6225</TotalTime>
  <Words>288</Words>
  <Application>Microsoft Office PowerPoint</Application>
  <PresentationFormat>On-screen Show (4:3)</PresentationFormat>
  <Paragraphs>86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Arial</vt:lpstr>
      <vt:lpstr>Arial Black</vt:lpstr>
      <vt:lpstr>Calibri</vt:lpstr>
      <vt:lpstr>Calibri Light</vt:lpstr>
      <vt:lpstr>Helvetica Neue</vt:lpstr>
      <vt:lpstr>Tahoma</vt:lpstr>
      <vt:lpstr>Essential</vt:lpstr>
      <vt:lpstr>Custom Design</vt:lpstr>
      <vt:lpstr>BEGINNER EV3 PROGRAMMING Lesson</vt:lpstr>
      <vt:lpstr>Lesson Objectives</vt:lpstr>
      <vt:lpstr>The “Brick” Buttons</vt:lpstr>
      <vt:lpstr>The “Brick” Screen</vt:lpstr>
      <vt:lpstr>Ports, Sensors, motors</vt:lpstr>
      <vt:lpstr>EV3 Software</vt:lpstr>
      <vt:lpstr>EV3 Software:  Programming screen</vt:lpstr>
      <vt:lpstr>EV3 Blocks: Coloured Tabs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Sanjay Seshan</cp:lastModifiedBy>
  <cp:revision>4</cp:revision>
  <dcterms:created xsi:type="dcterms:W3CDTF">2014-08-07T02:19:13Z</dcterms:created>
  <dcterms:modified xsi:type="dcterms:W3CDTF">2015-06-27T19:14:43Z</dcterms:modified>
</cp:coreProperties>
</file>