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6"/>
  </p:notesMasterIdLst>
  <p:handoutMasterIdLst>
    <p:handoutMasterId r:id="rId17"/>
  </p:handoutMasterIdLst>
  <p:sldIdLst>
    <p:sldId id="408" r:id="rId3"/>
    <p:sldId id="413" r:id="rId4"/>
    <p:sldId id="300" r:id="rId5"/>
    <p:sldId id="409" r:id="rId6"/>
    <p:sldId id="301" r:id="rId7"/>
    <p:sldId id="344" r:id="rId8"/>
    <p:sldId id="414" r:id="rId9"/>
    <p:sldId id="411" r:id="rId10"/>
    <p:sldId id="260" r:id="rId11"/>
    <p:sldId id="366" r:id="rId12"/>
    <p:sldId id="412" r:id="rId13"/>
    <p:sldId id="302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9563" autoAdjust="0"/>
  </p:normalViewPr>
  <p:slideViewPr>
    <p:cSldViewPr snapToGrid="0" snapToObjects="1">
      <p:cViewPr varScale="1">
        <p:scale>
          <a:sx n="67" d="100"/>
          <a:sy n="67" d="100"/>
        </p:scale>
        <p:origin x="6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Moving Straight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35334" r="29875" b="44666"/>
          <a:stretch/>
        </p:blipFill>
        <p:spPr>
          <a:xfrm>
            <a:off x="954104" y="810229"/>
            <a:ext cx="6052485" cy="21616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060834" y="1637452"/>
            <a:ext cx="0" cy="14745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en-US" dirty="0" smtClean="0"/>
              <a:t>Try “port view” on </a:t>
            </a:r>
            <a:r>
              <a:rPr lang="en-US" dirty="0"/>
              <a:t>brick (on Brick Apps </a:t>
            </a:r>
            <a:r>
              <a:rPr lang="en-US" dirty="0" smtClean="0"/>
              <a:t>tab)</a:t>
            </a:r>
          </a:p>
          <a:p>
            <a:pPr lvl="1"/>
            <a:r>
              <a:rPr lang="en-US" dirty="0" smtClean="0"/>
              <a:t>Move your robot with your hand from your start line to your end line</a:t>
            </a:r>
          </a:p>
          <a:p>
            <a:pPr lvl="1"/>
            <a:r>
              <a:rPr lang="en-US" dirty="0" smtClean="0"/>
              <a:t>Read how many degrees your robot moved</a:t>
            </a:r>
          </a:p>
          <a:p>
            <a:pPr lvl="1"/>
            <a:r>
              <a:rPr lang="en-US" dirty="0" smtClean="0"/>
              <a:t>Use this number in the Move Steering Block to move the correct distance.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7" r="69750" b="34833"/>
          <a:stretch/>
        </p:blipFill>
        <p:spPr>
          <a:xfrm>
            <a:off x="1554551" y="1183350"/>
            <a:ext cx="1759143" cy="1657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38500" r="59250" b="43167"/>
          <a:stretch/>
        </p:blipFill>
        <p:spPr>
          <a:xfrm>
            <a:off x="3269391" y="1545735"/>
            <a:ext cx="1668780" cy="125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3" y="130507"/>
            <a:ext cx="8245475" cy="1371600"/>
          </a:xfrm>
        </p:spPr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3519" y="2702225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49973" y="3043207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58022" y="2089809"/>
            <a:ext cx="616810" cy="550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t="56166" r="50250" b="23167"/>
          <a:stretch/>
        </p:blipFill>
        <p:spPr>
          <a:xfrm>
            <a:off x="5569245" y="2834881"/>
            <a:ext cx="1392781" cy="8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81833" r="33500"/>
          <a:stretch/>
        </p:blipFill>
        <p:spPr>
          <a:xfrm>
            <a:off x="251193" y="1735671"/>
            <a:ext cx="5257800" cy="1245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4189" y="2106233"/>
            <a:ext cx="354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7" t="38644" r="45763" b="30169"/>
          <a:stretch/>
        </p:blipFill>
        <p:spPr>
          <a:xfrm>
            <a:off x="1109958" y="3226279"/>
            <a:ext cx="2680079" cy="18679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38500" r="51750" b="41833"/>
          <a:stretch/>
        </p:blipFill>
        <p:spPr>
          <a:xfrm>
            <a:off x="1109958" y="3226279"/>
            <a:ext cx="249174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 r="51055" b="54958"/>
          <a:stretch/>
        </p:blipFill>
        <p:spPr>
          <a:xfrm>
            <a:off x="1812471" y="1606203"/>
            <a:ext cx="2523156" cy="1479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5615" y="1614650"/>
            <a:ext cx="3540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5: Download to </a:t>
            </a:r>
            <a:r>
              <a:rPr lang="en-US" dirty="0" smtClean="0"/>
              <a:t>EV3 (instructions on next page)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9069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your robot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889761"/>
            <a:ext cx="4079240" cy="30594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5186" y="4446270"/>
            <a:ext cx="1348740" cy="27432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446520" y="4720590"/>
            <a:ext cx="434340" cy="123444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 t="79167"/>
          <a:stretch/>
        </p:blipFill>
        <p:spPr>
          <a:xfrm>
            <a:off x="182880" y="2205990"/>
            <a:ext cx="3584448" cy="22402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48971" y="2974659"/>
            <a:ext cx="845820" cy="88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" y="2114550"/>
            <a:ext cx="3584448" cy="272034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Tap on “No EV3 Brick”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7233" y="5955030"/>
            <a:ext cx="1712914" cy="5378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Choose Connect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6282</TotalTime>
  <Words>612</Words>
  <Application>Microsoft Office PowerPoint</Application>
  <PresentationFormat>On-screen Show (4:3)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Essential</vt:lpstr>
      <vt:lpstr>Custom Design</vt:lpstr>
      <vt:lpstr>BEGINNER EV3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Connecting to your robot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6</cp:revision>
  <dcterms:created xsi:type="dcterms:W3CDTF">2014-08-07T02:19:13Z</dcterms:created>
  <dcterms:modified xsi:type="dcterms:W3CDTF">2015-06-27T16:17:56Z</dcterms:modified>
</cp:coreProperties>
</file>