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3" r:id="rId4"/>
    <p:sldId id="265" r:id="rId5"/>
    <p:sldId id="347" r:id="rId6"/>
    <p:sldId id="345" r:id="rId7"/>
    <p:sldId id="266" r:id="rId8"/>
    <p:sldId id="411" r:id="rId9"/>
    <p:sldId id="409" r:id="rId10"/>
    <p:sldId id="412" r:id="rId11"/>
    <p:sldId id="410" r:id="rId12"/>
    <p:sldId id="316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9563" autoAdjust="0"/>
  </p:normalViewPr>
  <p:slideViewPr>
    <p:cSldViewPr snapToGrid="0" snapToObjects="1">
      <p:cViewPr varScale="1">
        <p:scale>
          <a:sx n="68" d="100"/>
          <a:sy n="68" d="100"/>
        </p:scale>
        <p:origin x="62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7056A3-A255-49CA-ABAF-5CE2AA9E0AAE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Turning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smtClean="0"/>
              <a:t>You probably used a </a:t>
            </a:r>
            <a:r>
              <a:rPr lang="en-US" dirty="0" smtClean="0"/>
              <a:t>spin turn </a:t>
            </a:r>
            <a:r>
              <a:rPr lang="en-US" b="0" dirty="0" smtClean="0"/>
              <a:t>because it is better for tighter turns and gets you closer to the starting point!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 smtClean="0"/>
              <a:t>You probably used a combination of move steering to go straight and do </a:t>
            </a:r>
            <a:r>
              <a:rPr lang="en-US" dirty="0" smtClean="0"/>
              <a:t>pivot turns</a:t>
            </a:r>
            <a:r>
              <a:rPr lang="en-US" b="0" dirty="0" smtClean="0"/>
              <a:t> to go around the box.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An Attachment ARM, not just the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830"/>
            <a:ext cx="4779098" cy="457424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wheels you should use a Move Steering Block that syncs both wheel motors (see intermediate lesson called Move Blocks to learn </a:t>
            </a:r>
            <a:r>
              <a:rPr lang="en-US" smtClean="0"/>
              <a:t>about sync)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attachment your arm, you use either a Medium Motor Block or a Large Motor Block because you don’t need to sync your motors.</a:t>
            </a:r>
          </a:p>
          <a:p>
            <a:endParaRPr lang="en-US" dirty="0"/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774" y="47259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74" y="21177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624" y="17796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624" y="44043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smtClean="0"/>
              <a:t>pseudocode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Vs. SPIN Turns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turns, you should decide which turn is best for you!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25514" r="20494" b="31687"/>
          <a:stretch/>
        </p:blipFill>
        <p:spPr>
          <a:xfrm>
            <a:off x="3698871" y="4445044"/>
            <a:ext cx="2045846" cy="1537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051560" y="4693920"/>
            <a:ext cx="25415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Move Steering Block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25514" r="20494" b="31687"/>
          <a:stretch/>
        </p:blipFill>
        <p:spPr>
          <a:xfrm>
            <a:off x="376404" y="1240074"/>
            <a:ext cx="3726195" cy="280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NO! </a:t>
            </a:r>
            <a:r>
              <a:rPr lang="en-US" sz="1600" dirty="0" smtClean="0"/>
              <a:t>Solution on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25514" r="20494" b="31687"/>
          <a:stretch/>
        </p:blipFill>
        <p:spPr>
          <a:xfrm>
            <a:off x="1440912" y="4367406"/>
            <a:ext cx="2644290" cy="1987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the robot turn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the port view to measure the turn and then input the correct number of degrees.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8913" y="3939381"/>
            <a:ext cx="3548125" cy="19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Split up class into groups as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Give each team a copy of the Turning Challenge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Details are on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Page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Solution on Slide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baseball player must run to second base, turn around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a square box or tape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 GUIDE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 smtClean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is PSEUDOCODE?  Why do you think programmers find it useful? (</a:t>
            </a:r>
            <a:r>
              <a:rPr lang="en-US" dirty="0" err="1" smtClean="0"/>
              <a:t>pseudocode</a:t>
            </a:r>
            <a:r>
              <a:rPr lang="en-US" dirty="0" smtClean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Pseudocode</a:t>
            </a:r>
            <a:r>
              <a:rPr lang="en-US" b="0" dirty="0" smtClean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6279</TotalTime>
  <Words>842</Words>
  <Application>Microsoft Office PowerPoint</Application>
  <PresentationFormat>On-screen Show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Essential</vt:lpstr>
      <vt:lpstr>Custom Design</vt:lpstr>
      <vt:lpstr>BEGINNER EV3 PROGRAMMING Lesson</vt:lpstr>
      <vt:lpstr>Lesson Objectives</vt:lpstr>
      <vt:lpstr>PIVOT Vs. SPIN Turns</vt:lpstr>
      <vt:lpstr>How to Make Pivot and Spin turns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TURNING An Attachment ARM, not just the wheels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5</cp:revision>
  <dcterms:created xsi:type="dcterms:W3CDTF">2014-08-07T02:19:13Z</dcterms:created>
  <dcterms:modified xsi:type="dcterms:W3CDTF">2015-06-27T16:22:24Z</dcterms:modified>
</cp:coreProperties>
</file>