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08" r:id="rId3"/>
    <p:sldId id="419" r:id="rId4"/>
    <p:sldId id="420" r:id="rId5"/>
    <p:sldId id="421" r:id="rId6"/>
    <p:sldId id="422" r:id="rId7"/>
    <p:sldId id="423" r:id="rId8"/>
    <p:sldId id="424" r:id="rId9"/>
    <p:sldId id="413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>
        <p:scale>
          <a:sx n="95" d="100"/>
          <a:sy n="95" d="100"/>
        </p:scale>
        <p:origin x="-112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7A66E-6F97-0540-81AB-CF8C8EEC0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1FB-1959-6841-BEB9-2BF1AF2126EF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ADB-019E-3244-BE8C-1BCBD4ECA0AE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A309-A84D-D543-AE41-B6D62507CC6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D440-E1A8-EA4B-BD76-C48F2C84D7FE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EE4-8860-D94E-99E1-4C40F1D43F1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1AB-F63A-BE47-9069-861B8C74035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4BC6-88E0-6E40-9075-9AE07E6E1042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BD3-1989-3744-B8BD-E2EF2658A10E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137-77E7-F341-917F-C89340977503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81F-F384-9E4F-9A99-32BC411760AD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F0E-5733-564E-ADE8-DB028163582D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30A-5701-FD4C-9925-579DB817A45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0C52-A4B7-154D-8D93-F0A45D049961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874-1BA6-BD40-AB9A-427320040A49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37B-40E4-3149-AFB9-4896F7F4CD2C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E87-B803-6441-A472-FE2C44130C00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C538-9516-2043-A8B3-2F9D3253CC8C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69F6-E6E6-9440-89B4-40674395835D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D09-48B3-EC4A-B499-4F386A801B72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D20-D6D5-C64A-A806-5D43DABD16EB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A539-265F-D74E-8CFD-7525FD51EBE4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4CB-731F-F245-BA46-45CABA5E27FE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844EC8A-BF30-FD4C-AABE-48768CAD8532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2024-72C1-ED4B-9E1F-ECA73AEA94F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LECCION DE PROGRAMACION</a:t>
            </a:r>
            <a:br>
              <a:rPr lang="en-US" sz="3200" dirty="0"/>
            </a:br>
            <a:r>
              <a:rPr lang="en-US" sz="3200" dirty="0" smtClean="0"/>
              <a:t>EV3 PARA </a:t>
            </a:r>
            <a:r>
              <a:rPr lang="en-US" sz="3200" dirty="0" err="1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Por: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Secuenciador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Básico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espera</a:t>
            </a:r>
            <a:r>
              <a:rPr lang="en-US" dirty="0" smtClean="0"/>
              <a:t> con un </a:t>
            </a:r>
            <a:r>
              <a:rPr lang="en-US" dirty="0" err="1" smtClean="0"/>
              <a:t>bot</a:t>
            </a:r>
            <a:r>
              <a:rPr lang="en-US" dirty="0" err="1"/>
              <a:t>ó</a:t>
            </a:r>
            <a:r>
              <a:rPr lang="en-US" dirty="0" err="1" smtClean="0"/>
              <a:t>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 y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utilidad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usar</a:t>
            </a:r>
            <a:r>
              <a:rPr lang="en-US" dirty="0" smtClean="0"/>
              <a:t> los </a:t>
            </a:r>
            <a:r>
              <a:rPr lang="en-US" dirty="0" err="1" smtClean="0"/>
              <a:t>botones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ev3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1948070"/>
            <a:ext cx="7830048" cy="392102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botones</a:t>
            </a:r>
            <a:r>
              <a:rPr lang="en-US" dirty="0" smtClean="0"/>
              <a:t> del EV3 (</a:t>
            </a:r>
            <a:r>
              <a:rPr lang="en-US" dirty="0" err="1" smtClean="0"/>
              <a:t>excepto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 smtClean="0"/>
              <a:t>botón</a:t>
            </a:r>
            <a:r>
              <a:rPr lang="en-US" dirty="0" smtClean="0"/>
              <a:t> de ENCENDER)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sensor </a:t>
            </a:r>
            <a:r>
              <a:rPr lang="en-US" dirty="0" err="1" smtClean="0"/>
              <a:t>táctil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los </a:t>
            </a:r>
            <a:r>
              <a:rPr lang="en-US" dirty="0" err="1" smtClean="0"/>
              <a:t>botones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juego</a:t>
            </a:r>
            <a:r>
              <a:rPr lang="en-US" dirty="0" smtClean="0"/>
              <a:t>,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, o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 </a:t>
            </a:r>
            <a:r>
              <a:rPr lang="en-US" dirty="0" err="1" smtClean="0"/>
              <a:t>explicaremos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diapositiva</a:t>
            </a:r>
            <a:r>
              <a:rPr lang="en-US" dirty="0" smtClean="0"/>
              <a:t> 4).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No </a:t>
            </a:r>
            <a:r>
              <a:rPr lang="en-US" dirty="0" err="1" smtClean="0"/>
              <a:t>necesitas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puerto</a:t>
            </a:r>
            <a:r>
              <a:rPr lang="en-US" dirty="0" smtClean="0"/>
              <a:t> para un sensor </a:t>
            </a:r>
            <a:r>
              <a:rPr lang="en-US" dirty="0" err="1" smtClean="0"/>
              <a:t>táctil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 smtClean="0"/>
              <a:t>botón</a:t>
            </a:r>
            <a:r>
              <a:rPr lang="en-US" dirty="0" smtClean="0"/>
              <a:t>).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El primer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(</a:t>
            </a:r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diapositiva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con los </a:t>
            </a:r>
            <a:r>
              <a:rPr lang="en-US" dirty="0" err="1" smtClean="0"/>
              <a:t>botones</a:t>
            </a:r>
            <a:r>
              <a:rPr lang="en-US" dirty="0" smtClean="0"/>
              <a:t> del </a:t>
            </a:r>
            <a:r>
              <a:rPr lang="en-US" dirty="0" err="1" smtClean="0"/>
              <a:t>bloque</a:t>
            </a:r>
            <a:r>
              <a:rPr lang="en-US" dirty="0" smtClean="0"/>
              <a:t> ev3</a:t>
            </a:r>
            <a:endParaRPr lang="en-US" dirty="0"/>
          </a:p>
        </p:txBody>
      </p:sp>
      <p:pic>
        <p:nvPicPr>
          <p:cNvPr id="5" name="Picture 4" descr="Screen Shot 2014-11-27 at 11.5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3" t="50617" r="13993"/>
          <a:stretch/>
        </p:blipFill>
        <p:spPr>
          <a:xfrm>
            <a:off x="7623005" y="2032000"/>
            <a:ext cx="959557" cy="1241776"/>
          </a:xfrm>
          <a:prstGeom prst="rect">
            <a:avLst/>
          </a:prstGeom>
        </p:spPr>
      </p:pic>
      <p:pic>
        <p:nvPicPr>
          <p:cNvPr id="6" name="Picture 5" descr="Screen Shot 2014-11-27 at 11.5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9" y="3139722"/>
            <a:ext cx="2687089" cy="3040944"/>
          </a:xfrm>
          <a:prstGeom prst="rect">
            <a:avLst/>
          </a:prstGeom>
        </p:spPr>
      </p:pic>
      <p:pic>
        <p:nvPicPr>
          <p:cNvPr id="7" name="Picture 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471" r="65734" b="78144"/>
          <a:stretch/>
        </p:blipFill>
        <p:spPr>
          <a:xfrm>
            <a:off x="244563" y="1937922"/>
            <a:ext cx="1565510" cy="854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6536450" y="2652888"/>
            <a:ext cx="1086555" cy="1368779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5378" y="3287889"/>
            <a:ext cx="1522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Droids </a:t>
            </a:r>
            <a:r>
              <a:rPr lang="en-US" dirty="0" err="1" smtClean="0"/>
              <a:t>recomiendan</a:t>
            </a:r>
            <a:r>
              <a:rPr lang="en-US" dirty="0" smtClean="0"/>
              <a:t> #2 (bumped) –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8117" y="4910667"/>
            <a:ext cx="1820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/>
              <a:t> </a:t>
            </a:r>
            <a:r>
              <a:rPr lang="en-US" dirty="0" err="1" smtClean="0"/>
              <a:t>botón</a:t>
            </a:r>
            <a:r>
              <a:rPr lang="en-US" dirty="0" smtClean="0"/>
              <a:t>, </a:t>
            </a:r>
            <a:r>
              <a:rPr lang="en-US" dirty="0" err="1" smtClean="0"/>
              <a:t>menos</a:t>
            </a:r>
            <a:r>
              <a:rPr lang="en-US" dirty="0" smtClean="0"/>
              <a:t> el de ENCENDIDO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5672" y="1876777"/>
            <a:ext cx="464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– </a:t>
            </a:r>
            <a:r>
              <a:rPr lang="en-US" dirty="0" err="1" smtClean="0"/>
              <a:t>Haz</a:t>
            </a:r>
            <a:r>
              <a:rPr lang="en-US" dirty="0" smtClean="0"/>
              <a:t> click </a:t>
            </a:r>
            <a:r>
              <a:rPr lang="en-US" dirty="0" err="1" smtClean="0"/>
              <a:t>sobre</a:t>
            </a:r>
            <a:r>
              <a:rPr lang="en-US" dirty="0" smtClean="0"/>
              <a:t> la parte inferior </a:t>
            </a:r>
            <a:r>
              <a:rPr lang="en-US" dirty="0" err="1" smtClean="0"/>
              <a:t>izquierda</a:t>
            </a:r>
            <a:r>
              <a:rPr lang="en-US" dirty="0" smtClean="0"/>
              <a:t>, y </a:t>
            </a:r>
            <a:r>
              <a:rPr lang="en-US" dirty="0" err="1" smtClean="0"/>
              <a:t>escoje</a:t>
            </a:r>
            <a:r>
              <a:rPr lang="en-US" dirty="0" smtClean="0"/>
              <a:t> “Brick Buttons”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Esta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diapositiva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animada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21329" r="49254" b="-565"/>
          <a:stretch/>
        </p:blipFill>
        <p:spPr>
          <a:xfrm>
            <a:off x="912357" y="2759074"/>
            <a:ext cx="1674986" cy="3164178"/>
          </a:xfrm>
          <a:prstGeom prst="rect">
            <a:avLst/>
          </a:prstGeom>
        </p:spPr>
      </p:pic>
      <p:pic>
        <p:nvPicPr>
          <p:cNvPr id="16" name="Picture 15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9" t="22174" r="26545" b="63569"/>
          <a:stretch/>
        </p:blipFill>
        <p:spPr>
          <a:xfrm>
            <a:off x="2576396" y="2770023"/>
            <a:ext cx="1138552" cy="569334"/>
          </a:xfrm>
          <a:prstGeom prst="rect">
            <a:avLst/>
          </a:prstGeom>
        </p:spPr>
      </p:pic>
      <p:pic>
        <p:nvPicPr>
          <p:cNvPr id="17" name="Picture 1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23567" r="2947" b="69030"/>
          <a:stretch/>
        </p:blipFill>
        <p:spPr>
          <a:xfrm>
            <a:off x="3660208" y="2813818"/>
            <a:ext cx="1226134" cy="295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 y </a:t>
            </a:r>
            <a:r>
              <a:rPr lang="en-US" dirty="0" err="1" smtClean="0"/>
              <a:t>como</a:t>
            </a:r>
            <a:r>
              <a:rPr lang="en-US" dirty="0" smtClean="0"/>
              <a:t> lo </a:t>
            </a:r>
            <a:r>
              <a:rPr lang="en-US" dirty="0" err="1" smtClean="0"/>
              <a:t>usamos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762743"/>
            <a:ext cx="8038769" cy="20474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 </a:t>
            </a:r>
            <a:r>
              <a:rPr lang="en-US" dirty="0" err="1" smtClean="0"/>
              <a:t>secuenciador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misiones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deseado</a:t>
            </a:r>
            <a:r>
              <a:rPr lang="en-US" dirty="0" smtClean="0"/>
              <a:t>.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conocido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Maestro o Sistema de Menu.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Ventajas</a:t>
            </a:r>
            <a:r>
              <a:rPr lang="en-US" dirty="0" smtClean="0"/>
              <a:t>: No </a:t>
            </a:r>
            <a:r>
              <a:rPr lang="en-US" dirty="0" err="1" smtClean="0"/>
              <a:t>necesitaras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sín</a:t>
            </a:r>
            <a:r>
              <a:rPr lang="en-US" dirty="0" smtClean="0"/>
              <a:t> </a:t>
            </a:r>
            <a:r>
              <a:rPr lang="en-US" dirty="0" err="1" smtClean="0"/>
              <a:t>fín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EV3.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salvar</a:t>
            </a:r>
            <a:r>
              <a:rPr lang="en-US" dirty="0" err="1"/>
              <a:t>á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competencias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Desventajas</a:t>
            </a:r>
            <a:r>
              <a:rPr lang="en-US" dirty="0" smtClean="0"/>
              <a:t>: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 smtClean="0"/>
              <a:t>dificil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un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uses un </a:t>
            </a:r>
            <a:r>
              <a:rPr lang="en-US" dirty="0" err="1" smtClean="0"/>
              <a:t>secuenciador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(</a:t>
            </a:r>
            <a:r>
              <a:rPr lang="en-US" dirty="0" err="1" smtClean="0"/>
              <a:t>refiérete</a:t>
            </a:r>
            <a:r>
              <a:rPr lang="en-US" dirty="0" smtClean="0"/>
              <a:t> a la </a:t>
            </a:r>
            <a:r>
              <a:rPr lang="en-US" dirty="0" err="1" smtClean="0"/>
              <a:t>lecci</a:t>
            </a:r>
            <a:r>
              <a:rPr lang="en-US" dirty="0" err="1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avanzada</a:t>
            </a:r>
            <a:r>
              <a:rPr lang="en-US" dirty="0" smtClean="0"/>
              <a:t> de Sistema de Menu).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 flipV="1">
            <a:off x="3700295" y="4762689"/>
            <a:ext cx="1146171" cy="3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pic>
        <p:nvPicPr>
          <p:cNvPr id="9" name="Picture 8" descr="DSC07733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62" t="14083" r="27246" b="26110"/>
          <a:stretch/>
        </p:blipFill>
        <p:spPr>
          <a:xfrm>
            <a:off x="802280" y="4323017"/>
            <a:ext cx="2690175" cy="189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SC07734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5599" r="21732" b="7411"/>
          <a:stretch/>
        </p:blipFill>
        <p:spPr>
          <a:xfrm>
            <a:off x="5107513" y="4376993"/>
            <a:ext cx="2227487" cy="181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62708" y="3849098"/>
            <a:ext cx="313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EV3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7513" y="3925738"/>
            <a:ext cx="22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Secuenciador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pic>
        <p:nvPicPr>
          <p:cNvPr id="4" name="Content Placeholder 3" descr="Screen Shot 2014-11-27 at 11.28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9" b="-8289"/>
          <a:stretch>
            <a:fillRect/>
          </a:stretch>
        </p:blipFill>
        <p:spPr>
          <a:xfrm>
            <a:off x="209257" y="1671083"/>
            <a:ext cx="8702106" cy="4640391"/>
          </a:xfrm>
        </p:spPr>
      </p:pic>
      <p:sp>
        <p:nvSpPr>
          <p:cNvPr id="5" name="TextBox 4"/>
          <p:cNvSpPr txBox="1"/>
          <p:nvPr/>
        </p:nvSpPr>
        <p:spPr>
          <a:xfrm>
            <a:off x="4247677" y="1806394"/>
            <a:ext cx="4499472" cy="1754326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secuenciador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espera</a:t>
            </a:r>
            <a:r>
              <a:rPr lang="en-US" dirty="0" smtClean="0"/>
              <a:t> hasta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selecciones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 smtClean="0"/>
              <a:t>botón</a:t>
            </a:r>
            <a:r>
              <a:rPr lang="en-US" dirty="0" smtClean="0"/>
              <a:t>.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err="1"/>
              <a:t>á</a:t>
            </a:r>
            <a:r>
              <a:rPr lang="en-US" dirty="0" smtClean="0"/>
              <a:t> la </a:t>
            </a:r>
            <a:r>
              <a:rPr lang="en-US" dirty="0" err="1" smtClean="0"/>
              <a:t>misi</a:t>
            </a:r>
            <a:r>
              <a:rPr lang="en-US" dirty="0" err="1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err="1"/>
              <a:t>á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.  “</a:t>
            </a:r>
            <a:r>
              <a:rPr lang="en-US" dirty="0" err="1" smtClean="0"/>
              <a:t>Inicial</a:t>
            </a:r>
            <a:r>
              <a:rPr lang="en-US" dirty="0" smtClean="0"/>
              <a:t>” </a:t>
            </a:r>
            <a:r>
              <a:rPr lang="en-US" dirty="0" err="1" smtClean="0"/>
              <a:t>simplemente</a:t>
            </a:r>
            <a:r>
              <a:rPr lang="en-US" dirty="0" smtClean="0"/>
              <a:t> se </a:t>
            </a:r>
            <a:r>
              <a:rPr lang="en-US" dirty="0" err="1" smtClean="0"/>
              <a:t>refiere</a:t>
            </a:r>
            <a:r>
              <a:rPr lang="en-US" dirty="0" smtClean="0"/>
              <a:t> 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todavia</a:t>
            </a:r>
            <a:r>
              <a:rPr lang="en-US" dirty="0" smtClean="0"/>
              <a:t> no </a:t>
            </a:r>
            <a:r>
              <a:rPr lang="en-US" dirty="0" err="1" smtClean="0"/>
              <a:t>tienes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" y="286604"/>
            <a:ext cx="8589132" cy="866651"/>
          </a:xfrm>
        </p:spPr>
        <p:txBody>
          <a:bodyPr>
            <a:normAutofit/>
          </a:bodyPr>
          <a:lstStyle/>
          <a:p>
            <a:r>
              <a:rPr lang="en-US" dirty="0" smtClean="0"/>
              <a:t>2: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9" y="1944260"/>
            <a:ext cx="8554623" cy="3830429"/>
          </a:xfrm>
        </p:spPr>
      </p:pic>
      <p:sp>
        <p:nvSpPr>
          <p:cNvPr id="3" name="TextBox 2"/>
          <p:cNvSpPr txBox="1"/>
          <p:nvPr/>
        </p:nvSpPr>
        <p:spPr>
          <a:xfrm>
            <a:off x="2658341" y="1784641"/>
            <a:ext cx="6163511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selecci</a:t>
            </a:r>
            <a:r>
              <a:rPr lang="en-US" dirty="0" err="1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 smtClean="0"/>
              <a:t>botón</a:t>
            </a:r>
            <a:r>
              <a:rPr lang="en-US" dirty="0" smtClean="0"/>
              <a:t>.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misiones</a:t>
            </a:r>
            <a:r>
              <a:rPr lang="en-US" dirty="0" smtClean="0"/>
              <a:t> solo </a:t>
            </a:r>
            <a:r>
              <a:rPr lang="en-US" dirty="0" err="1" smtClean="0"/>
              <a:t>mueven</a:t>
            </a:r>
            <a:r>
              <a:rPr lang="en-US" dirty="0" smtClean="0"/>
              <a:t> y </a:t>
            </a:r>
            <a:r>
              <a:rPr lang="en-US" dirty="0" err="1" smtClean="0"/>
              <a:t>giran</a:t>
            </a:r>
            <a:r>
              <a:rPr lang="en-US" dirty="0" smtClean="0"/>
              <a:t> el robot,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reemplasarlas</a:t>
            </a:r>
            <a:r>
              <a:rPr lang="en-US" dirty="0" smtClean="0"/>
              <a:t> con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8890" y="3339357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166" y="4958885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72" y="4958884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394" y="5886808"/>
            <a:ext cx="8376982" cy="646331"/>
          </a:xfrm>
          <a:prstGeom prst="rect">
            <a:avLst/>
          </a:prstGeom>
          <a:solidFill>
            <a:srgbClr val="40749B"/>
          </a:solidFill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Este </a:t>
            </a:r>
            <a:r>
              <a:rPr lang="en-US" dirty="0" err="1" smtClean="0"/>
              <a:t>secuenciador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gerenciar</a:t>
            </a:r>
            <a:r>
              <a:rPr lang="en-US" dirty="0" smtClean="0"/>
              <a:t> hasta 3 </a:t>
            </a:r>
            <a:r>
              <a:rPr lang="en-US" dirty="0" err="1" smtClean="0"/>
              <a:t>acciones</a:t>
            </a:r>
            <a:r>
              <a:rPr lang="en-US" dirty="0" smtClean="0"/>
              <a:t>. Mas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añadidas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ventajas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produjo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uso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este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secuenciador</a:t>
            </a:r>
            <a:r>
              <a:rPr lang="en-US" altLang="en-US" dirty="0" smtClean="0"/>
              <a:t>? </a:t>
            </a:r>
            <a:r>
              <a:rPr lang="en-US" altLang="en-US" dirty="0" err="1" smtClean="0"/>
              <a:t>Fué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útil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El </a:t>
            </a:r>
            <a:r>
              <a:rPr lang="en-US" altLang="en-US" dirty="0" err="1" smtClean="0"/>
              <a:t>secuenciador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dej</a:t>
            </a:r>
            <a:r>
              <a:rPr lang="en-US" dirty="0" err="1"/>
              <a:t>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correr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acci</a:t>
            </a:r>
            <a:r>
              <a:rPr lang="en-US" dirty="0" err="1"/>
              <a:t>ó</a:t>
            </a:r>
            <a:r>
              <a:rPr lang="en-US" altLang="en-US" dirty="0" err="1" smtClean="0"/>
              <a:t>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despues</a:t>
            </a:r>
            <a:r>
              <a:rPr lang="en-US" altLang="en-US" dirty="0" smtClean="0"/>
              <a:t> de la </a:t>
            </a:r>
            <a:r>
              <a:rPr lang="en-US" altLang="en-US" dirty="0" err="1" smtClean="0"/>
              <a:t>otra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robot. Los </a:t>
            </a:r>
            <a:r>
              <a:rPr lang="en-US" altLang="en-US" dirty="0" err="1" smtClean="0"/>
              <a:t>programas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EV3 </a:t>
            </a:r>
            <a:r>
              <a:rPr lang="en-US" altLang="en-US" dirty="0" err="1" smtClean="0"/>
              <a:t>pueden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difíciles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localizar</a:t>
            </a:r>
            <a:r>
              <a:rPr lang="en-US" altLang="en-US" dirty="0" smtClean="0"/>
              <a:t>. El </a:t>
            </a:r>
            <a:r>
              <a:rPr lang="en-US" altLang="en-US" dirty="0" err="1" smtClean="0"/>
              <a:t>secuenciador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asegura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</a:t>
            </a:r>
            <a:r>
              <a:rPr lang="en-US" altLang="en-US" dirty="0" err="1"/>
              <a:t>ú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programas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encuentren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secuencia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predeterminada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lección</a:t>
            </a:r>
            <a:r>
              <a:rPr lang="en-US" sz="1800" dirty="0"/>
              <a:t> </a:t>
            </a:r>
            <a:r>
              <a:rPr lang="en-US" sz="1800" dirty="0" err="1"/>
              <a:t>fué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y Arvind </a:t>
            </a:r>
            <a:r>
              <a:rPr lang="en-US" sz="1800" dirty="0" err="1"/>
              <a:t>Seshan</a:t>
            </a:r>
            <a:r>
              <a:rPr lang="en-US" sz="1800" dirty="0"/>
              <a:t> de Droids Robotics.</a:t>
            </a:r>
          </a:p>
          <a:p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lecciones</a:t>
            </a:r>
            <a:r>
              <a:rPr lang="en-US" sz="1800" dirty="0"/>
              <a:t> se </a:t>
            </a:r>
            <a:r>
              <a:rPr lang="en-US" sz="1800" dirty="0" err="1"/>
              <a:t>encuentran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www.ev3lessons.com</a:t>
            </a:r>
          </a:p>
          <a:p>
            <a:r>
              <a:rPr lang="en-US" sz="1800" dirty="0"/>
              <a:t>Email de los </a:t>
            </a:r>
            <a:r>
              <a:rPr lang="en-US" sz="1800" dirty="0" err="1"/>
              <a:t>autores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6481</TotalTime>
  <Words>523</Words>
  <Application>Microsoft Office PowerPoint</Application>
  <PresentationFormat>On-screen Show (4:3)</PresentationFormat>
  <Paragraphs>54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Essential</vt:lpstr>
      <vt:lpstr>Custom Design</vt:lpstr>
      <vt:lpstr>LECCION DE PROGRAMACION EV3 PARA PRInCIPIANTES</vt:lpstr>
      <vt:lpstr>OBJETIVOS DE ESTA LECCION</vt:lpstr>
      <vt:lpstr>COMO usar los botones de bloque ev3 como sensores</vt:lpstr>
      <vt:lpstr>Como usar el bloque de espera con los botones del bloque ev3</vt:lpstr>
      <vt:lpstr>Que es un Secuenciador y como lo usamos?</vt:lpstr>
      <vt:lpstr>1: Crea un Secuenciador inicial</vt:lpstr>
      <vt:lpstr>2: incluye las acciones</vt:lpstr>
      <vt:lpstr>Guia de DISCUSIONes</vt:lpstr>
      <vt:lpstr>reconocimientoS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Enrique</cp:lastModifiedBy>
  <cp:revision>16</cp:revision>
  <dcterms:created xsi:type="dcterms:W3CDTF">2014-08-07T02:19:13Z</dcterms:created>
  <dcterms:modified xsi:type="dcterms:W3CDTF">2015-04-27T02:18:55Z</dcterms:modified>
</cp:coreProperties>
</file>