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</p:sldMasterIdLst>
  <p:notesMasterIdLst>
    <p:notesMasterId r:id="rId23"/>
  </p:notesMasterIdLst>
  <p:sldIdLst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7" autoAdjust="0"/>
    <p:restoredTop sz="94660"/>
  </p:normalViewPr>
  <p:slideViewPr>
    <p:cSldViewPr>
      <p:cViewPr varScale="1">
        <p:scale>
          <a:sx n="63" d="100"/>
          <a:sy n="63" d="100"/>
        </p:scale>
        <p:origin x="-12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1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BC76-463B-4185-95CE-6E53DB93F982}" type="datetimeFigureOut">
              <a:rPr lang="en-US" smtClean="0"/>
              <a:t>5/3/2015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62A9-10B8-47BF-AEF4-4DF81F2FA12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2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005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559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6259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62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164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0084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26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440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953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33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921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4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7802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947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91159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509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6338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459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674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734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206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197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1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684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2073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00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9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9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1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19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9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0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0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20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473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24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47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65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70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25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9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55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54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941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196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81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24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84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30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3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87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12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642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0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145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0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140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108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29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7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551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893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05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39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9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045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343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33494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7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1242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44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370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366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05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200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28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046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218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154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3390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67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811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621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279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66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717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15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905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2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259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89752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1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830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714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5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374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017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991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27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089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5703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445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D1FF-9002-4F4E-A83A-21E2A864CF70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23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94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4D74-C05C-644A-B126-310C4A91188D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60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8CBA-9635-0A40-B4A7-95E859128A77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1020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47CE-6621-234D-A04E-8574E0AA9EDC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902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D9E9-B4FC-794F-9749-8B18A75F0B35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826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FBFF-CF8A-0A4A-A3E1-572D0308CBC8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223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926-6AD3-104B-B6D3-768247AD397F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207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E48B-D3AE-ED4D-BE7D-C46BD06AFB5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19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9643-3D45-474F-ACC1-E68D55615729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440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251D-040E-184E-844C-3F3277749783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609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D4B0-4BAF-E64F-924D-1CBDB984112A}" type="datetime1">
              <a:rPr lang="en-US" smtClean="0">
                <a:solidFill>
                  <a:srgbClr val="000000"/>
                </a:solidFill>
              </a:rPr>
              <a:pPr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‹Nº›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dirty="0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18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9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9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05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81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15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108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81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87850194-D4C7-7F40-A6DF-EF40EA8CC1BA}" type="datetime1">
              <a:rPr lang="en-US" smtClean="0">
                <a:solidFill>
                  <a:srgbClr val="000000"/>
                </a:solidFill>
              </a:rPr>
              <a:pPr defTabSz="457200"/>
              <a:t>5/3/2015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492875"/>
            <a:ext cx="4943061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263" y="6417660"/>
            <a:ext cx="65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defTabSz="457200"/>
            <a:fld id="{4DBC7FC8-25FB-FC45-8177-2B991DA6778C}" type="slidenum">
              <a:rPr lang="en-US" smtClean="0">
                <a:solidFill>
                  <a:srgbClr val="D1282E"/>
                </a:solidFill>
              </a:rPr>
              <a:pPr defTabSz="457200"/>
              <a:t>‹Nº›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3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s-MX" sz="3200" dirty="0" smtClean="0"/>
              <a:t>Lecciones de programación intermedias</a:t>
            </a:r>
            <a:endParaRPr lang="es-MX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0" y="5478632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err="1">
                <a:solidFill>
                  <a:srgbClr val="000000"/>
                </a:solidFill>
              </a:rPr>
              <a:t>Por</a:t>
            </a:r>
            <a:r>
              <a:rPr lang="en-US" sz="2800" dirty="0">
                <a:solidFill>
                  <a:srgbClr val="000000"/>
                </a:solidFill>
              </a:rPr>
              <a:t> : Droids Robotics</a:t>
            </a:r>
          </a:p>
          <a:p>
            <a:pPr defTabSz="457200"/>
            <a:r>
              <a:rPr lang="es-MX" sz="2800" dirty="0" smtClean="0">
                <a:solidFill>
                  <a:srgbClr val="000000"/>
                </a:solidFill>
              </a:rPr>
              <a:t>Traducción: </a:t>
            </a:r>
            <a:r>
              <a:rPr lang="es-MX" sz="2800" dirty="0" err="1" smtClean="0">
                <a:solidFill>
                  <a:srgbClr val="000000"/>
                </a:solidFill>
              </a:rPr>
              <a:t>Tec</a:t>
            </a:r>
            <a:r>
              <a:rPr lang="es-MX" sz="2800" dirty="0" smtClean="0">
                <a:solidFill>
                  <a:srgbClr val="000000"/>
                </a:solidFill>
              </a:rPr>
              <a:t> Balam </a:t>
            </a:r>
            <a:endParaRPr lang="es-MX" sz="2800" dirty="0">
              <a:solidFill>
                <a:srgbClr val="000000"/>
              </a:solidFill>
            </a:endParaRP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059" y="2719172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s-MX" sz="2800" dirty="0" smtClean="0">
                <a:solidFill>
                  <a:srgbClr val="000000"/>
                </a:solidFill>
              </a:rPr>
              <a:t>Técnicas de </a:t>
            </a:r>
            <a:r>
              <a:rPr lang="en-US" sz="2800" dirty="0" err="1" smtClean="0"/>
              <a:t>Depuración</a:t>
            </a:r>
            <a:endParaRPr lang="es-MX" sz="2800" dirty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38" y="527384"/>
            <a:ext cx="4093756" cy="151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27812"/>
            <a:ext cx="1800200" cy="11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7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D1282E"/>
                </a:solidFill>
              </a:rPr>
              <a:t>Otros métodos </a:t>
            </a:r>
            <a:endParaRPr lang="es-MX" dirty="0">
              <a:solidFill>
                <a:srgbClr val="D1282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415" y="1772816"/>
            <a:ext cx="3912728" cy="491499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Gravar:</a:t>
            </a:r>
          </a:p>
          <a:p>
            <a:pPr marL="742950" lvl="1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Si puedes gravar y ver cada vez que correes el programa te será mas fácil identificar errores </a:t>
            </a:r>
          </a:p>
          <a:p>
            <a:pPr marL="285750" indent="-285750" defTabSz="457200">
              <a:buFont typeface="Arial"/>
              <a:buChar char="•"/>
            </a:pPr>
            <a:endParaRPr lang="es-MX" sz="24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35" y="699052"/>
            <a:ext cx="2765298" cy="1957458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98" y="2416040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</a:t>
            </a:r>
            <a:r>
              <a:rPr lang="es-MX" dirty="0" err="1"/>
              <a:t>Sanjay</a:t>
            </a:r>
            <a:r>
              <a:rPr lang="es-MX" dirty="0"/>
              <a:t> </a:t>
            </a:r>
            <a:r>
              <a:rPr lang="es-MX" dirty="0" err="1"/>
              <a:t>Seshan</a:t>
            </a:r>
            <a:r>
              <a:rPr lang="es-MX" dirty="0"/>
              <a:t> y </a:t>
            </a:r>
            <a:r>
              <a:rPr lang="es-MX" dirty="0" err="1"/>
              <a:t>Arvind</a:t>
            </a:r>
            <a:r>
              <a:rPr lang="es-MX" dirty="0"/>
              <a:t> </a:t>
            </a:r>
            <a:r>
              <a:rPr lang="es-MX" dirty="0" err="1"/>
              <a:t>Seshan</a:t>
            </a:r>
            <a:r>
              <a:rPr lang="es-MX" dirty="0"/>
              <a:t> del equipo </a:t>
            </a:r>
            <a:r>
              <a:rPr lang="es-MX" dirty="0" err="1"/>
              <a:t>Droids</a:t>
            </a:r>
            <a:r>
              <a:rPr lang="es-MX" dirty="0"/>
              <a:t> </a:t>
            </a:r>
            <a:r>
              <a:rPr lang="es-MX" dirty="0" err="1"/>
              <a:t>Robotics</a:t>
            </a:r>
            <a:r>
              <a:rPr lang="es-MX" dirty="0" smtClean="0"/>
              <a:t>.</a:t>
            </a:r>
          </a:p>
          <a:p>
            <a:r>
              <a:rPr lang="es-MX" dirty="0" smtClean="0"/>
              <a:t>Traducido al español por el equipo </a:t>
            </a:r>
            <a:r>
              <a:rPr lang="es-MX" dirty="0" err="1" smtClean="0"/>
              <a:t>Tec</a:t>
            </a:r>
            <a:r>
              <a:rPr lang="es-MX" dirty="0" smtClean="0"/>
              <a:t> Balam 3527</a:t>
            </a:r>
            <a:endParaRPr lang="es-MX" dirty="0"/>
          </a:p>
          <a:p>
            <a:r>
              <a:rPr lang="es-MX" dirty="0"/>
              <a:t>Mas lecciones en:  www.ev3lessons.com</a:t>
            </a:r>
          </a:p>
          <a:p>
            <a:r>
              <a:rPr lang="es-MX" dirty="0" smtClean="0"/>
              <a:t>Correo del autor: </a:t>
            </a:r>
            <a:r>
              <a:rPr lang="en-US" dirty="0" smtClean="0">
                <a:hlinkClick r:id="rId3"/>
              </a:rPr>
              <a:t>team@droidsrobotics.org</a:t>
            </a:r>
            <a:endParaRPr lang="es-MX" dirty="0"/>
          </a:p>
          <a:p>
            <a:endParaRPr lang="es-MX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r>
              <a:rPr lang="en-US" altLang="en-US" sz="1600" dirty="0" smtClean="0">
                <a:solidFill>
                  <a:srgbClr val="000000"/>
                </a:solidFill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 smtClean="0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 smtClean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endParaRPr lang="en-US" altLang="en-US" sz="2000" dirty="0" smtClean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99012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11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lección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s-MX" dirty="0" smtClean="0"/>
              <a:t>Aprender la importancia de la depuración</a:t>
            </a:r>
          </a:p>
          <a:p>
            <a:pPr marL="457200" indent="-457200">
              <a:buAutoNum type="arabicParenR"/>
            </a:pPr>
            <a:r>
              <a:rPr lang="es-MX" dirty="0" smtClean="0"/>
              <a:t>Aprender algunas técnicas para depurar tu código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2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2459"/>
            <a:ext cx="7886700" cy="3226621"/>
          </a:xfrm>
        </p:spPr>
        <p:txBody>
          <a:bodyPr>
            <a:normAutofit/>
          </a:bodyPr>
          <a:lstStyle/>
          <a:p>
            <a:pPr marL="233363" indent="-233363">
              <a:buFont typeface="Arial"/>
              <a:buChar char="•"/>
            </a:pPr>
            <a:r>
              <a:rPr lang="es-MX" b="0" dirty="0" smtClean="0"/>
              <a:t>Depurar es una estrategia útil para darse cuenta de los errores que pueda tener el programa </a:t>
            </a:r>
          </a:p>
          <a:p>
            <a:pPr marL="233363" indent="-233363">
              <a:buFont typeface="Arial"/>
              <a:buChar char="•"/>
            </a:pPr>
            <a:r>
              <a:rPr lang="es-MX" b="0" dirty="0" smtClean="0"/>
              <a:t>Cuando tu código empieza a ser mas amplio es mas complicado saber en que parte del programa estas</a:t>
            </a:r>
          </a:p>
          <a:p>
            <a:pPr marL="233363" indent="-233363">
              <a:buFont typeface="Arial"/>
              <a:buChar char="•"/>
            </a:pPr>
            <a:r>
              <a:rPr lang="es-MX" b="0" dirty="0" smtClean="0"/>
              <a:t>Las siguientes presentaciones muestran varias formas de saber donde estas en tu código y que valores ven tus sensores  </a:t>
            </a:r>
          </a:p>
          <a:p>
            <a:pPr marL="233363" indent="-233363">
              <a:buFont typeface="Arial"/>
              <a:buChar char="•"/>
            </a:pPr>
            <a:r>
              <a:rPr lang="es-MX" b="0" dirty="0" smtClean="0"/>
              <a:t>Estas habilidades son útiles para cualquier programador</a:t>
            </a:r>
            <a:endParaRPr lang="es-MX" b="0" dirty="0" smtClean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000000"/>
                </a:solidFill>
              </a:rPr>
              <a:t>encuentra el error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FFFFFF"/>
                </a:solidFill>
              </a:rPr>
              <a:t>Piensa en una solución 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000000"/>
                </a:solidFill>
              </a:rPr>
              <a:t>Corre una prueba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s-MX" dirty="0" smtClean="0">
                <a:solidFill>
                  <a:srgbClr val="FFFFFF"/>
                </a:solidFill>
              </a:rPr>
              <a:t>Arregla el error</a:t>
            </a:r>
            <a:endParaRPr lang="es-MX" dirty="0">
              <a:solidFill>
                <a:srgbClr val="FFFFFF"/>
              </a:solidFill>
            </a:endParaRPr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srgbClr val="FFFFFF"/>
                </a:solidFill>
              </a:rPr>
              <a:t>BIEEEEN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8010"/>
          </a:xfrm>
        </p:spPr>
        <p:txBody>
          <a:bodyPr/>
          <a:lstStyle/>
          <a:p>
            <a:pPr marL="233363" indent="-233363"/>
            <a:r>
              <a:rPr lang="es-MX" dirty="0" smtClean="0"/>
              <a:t>Porque depurar?</a:t>
            </a:r>
            <a:endParaRPr lang="es-MX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3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8010"/>
          </a:xfrm>
        </p:spPr>
        <p:txBody>
          <a:bodyPr/>
          <a:lstStyle/>
          <a:p>
            <a:r>
              <a:rPr lang="es-MX" dirty="0" smtClean="0"/>
              <a:t>Diferentes técnicas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186677"/>
            <a:ext cx="4028866" cy="40329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MX" u="sng" dirty="0" smtClean="0"/>
              <a:t>Corre el seleccionado contra presionar botón</a:t>
            </a:r>
          </a:p>
          <a:p>
            <a:pPr marL="342900" indent="-342900">
              <a:buFontTx/>
              <a:buChar char="-"/>
            </a:pPr>
            <a:r>
              <a:rPr lang="es-MX" b="0" dirty="0" smtClean="0"/>
              <a:t>Técnicas muy similares</a:t>
            </a:r>
          </a:p>
          <a:p>
            <a:pPr marL="342900" indent="-342900">
              <a:buFontTx/>
              <a:buChar char="-"/>
            </a:pPr>
            <a:r>
              <a:rPr lang="es-MX" b="0" dirty="0" smtClean="0"/>
              <a:t>Te deja probar secciones del código mas pequeñas </a:t>
            </a:r>
          </a:p>
          <a:p>
            <a:pPr marL="342900" indent="-342900">
              <a:buFontTx/>
              <a:buChar char="-"/>
            </a:pPr>
            <a:r>
              <a:rPr lang="es-MX" b="0" dirty="0" smtClean="0"/>
              <a:t>Corre el seleccionado requiere </a:t>
            </a:r>
            <a:r>
              <a:rPr lang="en-US" b="0" dirty="0" smtClean="0"/>
              <a:t>Bluetooth</a:t>
            </a:r>
          </a:p>
          <a:p>
            <a:pPr marL="342900" indent="-342900">
              <a:buFontTx/>
              <a:buChar char="-"/>
            </a:pPr>
            <a:r>
              <a:rPr lang="es-MX" b="0" dirty="0" smtClean="0"/>
              <a:t>Presionar botón requiere cuidado para que no empujes el robot cuando presiones el botón </a:t>
            </a:r>
          </a:p>
          <a:p>
            <a:r>
              <a:rPr lang="en-US" b="0" dirty="0" smtClean="0"/>
              <a:t> </a:t>
            </a:r>
            <a:endParaRPr lang="es-MX" b="0" dirty="0" smtClean="0"/>
          </a:p>
          <a:p>
            <a:r>
              <a:rPr lang="es-MX" b="0" dirty="0" smtClean="0"/>
              <a:t> </a:t>
            </a:r>
            <a:endParaRPr lang="es-MX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44326" y="1205011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200" u="sng" dirty="0" smtClean="0">
                <a:solidFill>
                  <a:srgbClr val="000000"/>
                </a:solidFill>
              </a:rPr>
              <a:t>Luz, sonido y </a:t>
            </a:r>
            <a:r>
              <a:rPr lang="es-MX" sz="2200" u="sng" dirty="0" err="1" smtClean="0">
                <a:solidFill>
                  <a:srgbClr val="000000"/>
                </a:solidFill>
              </a:rPr>
              <a:t>display</a:t>
            </a:r>
            <a:endParaRPr lang="es-MX" sz="2200" u="sng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s-MX" b="0" dirty="0" smtClean="0">
                <a:solidFill>
                  <a:srgbClr val="000000"/>
                </a:solidFill>
              </a:rPr>
              <a:t>Técnicas muy similares </a:t>
            </a:r>
          </a:p>
          <a:p>
            <a:pPr marL="342900" indent="-342900">
              <a:buFontTx/>
              <a:buChar char="-"/>
            </a:pPr>
            <a:r>
              <a:rPr lang="es-MX" b="0" dirty="0" smtClean="0">
                <a:solidFill>
                  <a:srgbClr val="000000"/>
                </a:solidFill>
              </a:rPr>
              <a:t>Luz y sonido son usadas de la misma manera</a:t>
            </a:r>
          </a:p>
          <a:p>
            <a:pPr marL="342900" indent="-342900">
              <a:buFontTx/>
              <a:buChar char="-"/>
            </a:pPr>
            <a:r>
              <a:rPr lang="es-MX" b="0" dirty="0" smtClean="0">
                <a:solidFill>
                  <a:srgbClr val="000000"/>
                </a:solidFill>
              </a:rPr>
              <a:t>Los equipos disfrutan mas el sonido y abecés es mas fácil de identificar</a:t>
            </a:r>
          </a:p>
          <a:p>
            <a:pPr marL="342900" indent="-342900">
              <a:buFontTx/>
              <a:buChar char="-"/>
            </a:pPr>
            <a:r>
              <a:rPr lang="es-MX" b="0" dirty="0" smtClean="0">
                <a:solidFill>
                  <a:srgbClr val="000000"/>
                </a:solidFill>
              </a:rPr>
              <a:t>Bloquear el </a:t>
            </a:r>
            <a:r>
              <a:rPr lang="es-MX" b="0" dirty="0" err="1" smtClean="0">
                <a:solidFill>
                  <a:srgbClr val="000000"/>
                </a:solidFill>
              </a:rPr>
              <a:t>display</a:t>
            </a:r>
            <a:r>
              <a:rPr lang="es-MX" b="0" dirty="0" smtClean="0">
                <a:solidFill>
                  <a:srgbClr val="000000"/>
                </a:solidFill>
              </a:rPr>
              <a:t> es útil para saber que bloque se usa si el robot se queda atorado y quieres ver los sensores  </a:t>
            </a:r>
          </a:p>
          <a:p>
            <a:pPr marL="342900" indent="-342900">
              <a:buFontTx/>
              <a:buChar char="-"/>
            </a:pPr>
            <a:endParaRPr lang="es-MX" b="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D1282E"/>
                </a:solidFill>
              </a:rPr>
              <a:pPr/>
              <a:t>4</a:t>
            </a:fld>
            <a:endParaRPr lang="en-US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975" y="1182665"/>
            <a:ext cx="8153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/>
              <a:t>Corre el seleccionado es útil para correr partes pequeñas del programa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/>
              <a:t>Úsalo cuando no quieras esperar a completar otras partes del programa antes de ver lo que quieres  </a:t>
            </a:r>
            <a:r>
              <a:rPr lang="es-MX" sz="2000" dirty="0" smtClean="0"/>
              <a:t>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>
                <a:solidFill>
                  <a:srgbClr val="000000"/>
                </a:solidFill>
              </a:rPr>
              <a:t>Si no tienes </a:t>
            </a:r>
            <a:r>
              <a:rPr lang="en-US" sz="2000" dirty="0" smtClean="0"/>
              <a:t>Bluetooth </a:t>
            </a:r>
            <a:r>
              <a:rPr lang="es-MX" sz="2000" dirty="0" smtClean="0"/>
              <a:t>en la computadora puedes comprar </a:t>
            </a:r>
            <a:r>
              <a:rPr lang="es-MX" sz="2000" dirty="0" err="1" smtClean="0"/>
              <a:t>bluetooth</a:t>
            </a:r>
            <a:r>
              <a:rPr lang="es-MX" sz="2000" dirty="0" smtClean="0"/>
              <a:t> </a:t>
            </a:r>
            <a:r>
              <a:rPr lang="es-MX" sz="2000" dirty="0" err="1" smtClean="0"/>
              <a:t>dongle</a:t>
            </a:r>
            <a:r>
              <a:rPr lang="es-MX" sz="2000" dirty="0" smtClean="0"/>
              <a:t> (US $10-15) ayuda a que este método sea mas fácil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/>
              <a:t>Para usarlo marca las partes del programa </a:t>
            </a:r>
            <a:r>
              <a:rPr lang="es-MX" sz="2000" dirty="0" err="1" smtClean="0"/>
              <a:t>quue</a:t>
            </a:r>
            <a:r>
              <a:rPr lang="es-MX" sz="2000" dirty="0" smtClean="0"/>
              <a:t> quieres elegir y correr luego presiona el botón </a:t>
            </a:r>
            <a:r>
              <a:rPr lang="es-MX" sz="2000" dirty="0" err="1" smtClean="0"/>
              <a:t>play</a:t>
            </a:r>
            <a:endParaRPr lang="es-MX" sz="2000" dirty="0" smtClean="0"/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457199" y="152718"/>
            <a:ext cx="8245475" cy="10299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Corre el seleccionado</a:t>
            </a:r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034441"/>
            <a:ext cx="6686185" cy="19593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41" y="1196752"/>
            <a:ext cx="8209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Para colocar un botón esperar por presiona bloque en tu programa luego coloca un bloque de esperar por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Ve a botones tipo ladrillo &gt; compara &gt; botones tipo ladrillo luego elije que botón tiene que ser presionado para continuar el programa 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Esto puede ayudar a saber específicamente que esta causando que falle el robot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El robot se detendrá y esperara a que presiones el botón </a:t>
            </a:r>
            <a:endParaRPr lang="es-MX" sz="20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34" y="4286255"/>
            <a:ext cx="946444" cy="887291"/>
          </a:xfrm>
          <a:prstGeom prst="rect">
            <a:avLst/>
          </a:prstGeom>
        </p:spPr>
      </p:pic>
      <p:sp>
        <p:nvSpPr>
          <p:cNvPr id="11" name="Title 7"/>
          <p:cNvSpPr txBox="1">
            <a:spLocks/>
          </p:cNvSpPr>
          <p:nvPr/>
        </p:nvSpPr>
        <p:spPr>
          <a:xfrm>
            <a:off x="457199" y="152718"/>
            <a:ext cx="8245475" cy="938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D1282E"/>
                </a:solidFill>
              </a:rPr>
              <a:t>“espera por” presionar botón</a:t>
            </a:r>
            <a:endParaRPr lang="es-MX" dirty="0">
              <a:solidFill>
                <a:srgbClr val="D1282E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D1282E"/>
                </a:solidFill>
              </a:rPr>
              <a:t>Alertas visuales: status del bloque por luz </a:t>
            </a:r>
            <a:endParaRPr lang="es-MX" dirty="0">
              <a:solidFill>
                <a:srgbClr val="D1282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7331" y="1983766"/>
            <a:ext cx="205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dirty="0" smtClean="0">
                <a:solidFill>
                  <a:srgbClr val="000000"/>
                </a:solidFill>
              </a:rPr>
              <a:t>las secciones de luz de status se usan como advertencias </a:t>
            </a: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4915" y="5278948"/>
            <a:ext cx="122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Brick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Status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Light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block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237" y="1844847"/>
            <a:ext cx="3460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coloca estos bloques en etapas criticas del programa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400" dirty="0" smtClean="0">
                <a:solidFill>
                  <a:srgbClr val="000000"/>
                </a:solidFill>
              </a:rPr>
              <a:t>Entonces podrás ver que bloque esta corriendo y que puede estar causando el error 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6543"/>
          <a:stretch/>
        </p:blipFill>
        <p:spPr>
          <a:xfrm>
            <a:off x="366880" y="4221821"/>
            <a:ext cx="3636297" cy="91982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274388" y="4401508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7536" y="1844847"/>
            <a:ext cx="1665348" cy="21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761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D1282E"/>
                </a:solidFill>
              </a:rPr>
              <a:t>Alertas de sonido: bloque de sonido </a:t>
            </a:r>
            <a:endParaRPr lang="es-MX" dirty="0">
              <a:solidFill>
                <a:srgbClr val="D1282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199" y="1604728"/>
            <a:ext cx="37841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Puedes insertar diferentes sonidos en intervalos (como cada 5 bloques) y luego correr el programa asta escuchar un </a:t>
            </a:r>
            <a:r>
              <a:rPr lang="es-MX" sz="2000" dirty="0" err="1" smtClean="0">
                <a:solidFill>
                  <a:srgbClr val="000000"/>
                </a:solidFill>
              </a:rPr>
              <a:t>beep</a:t>
            </a:r>
            <a:r>
              <a:rPr lang="es-MX" sz="2000" dirty="0" smtClean="0">
                <a:solidFill>
                  <a:srgbClr val="000000"/>
                </a:solidFill>
              </a:rPr>
              <a:t> 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Una vez escogido el tono de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selecciona tipo de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y elije </a:t>
            </a:r>
            <a:r>
              <a:rPr lang="es-MX" sz="2000" dirty="0" err="1" smtClean="0">
                <a:solidFill>
                  <a:srgbClr val="000000"/>
                </a:solidFill>
              </a:rPr>
              <a:t>play</a:t>
            </a:r>
            <a:r>
              <a:rPr lang="es-MX" sz="2000" dirty="0" smtClean="0">
                <a:solidFill>
                  <a:srgbClr val="000000"/>
                </a:solidFill>
              </a:rPr>
              <a:t> una vez</a:t>
            </a: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Estos sonidos te pueden ayudar a saber cuando algo sale mal en el </a:t>
            </a:r>
            <a:r>
              <a:rPr lang="es-MX" sz="2000" dirty="0" err="1" smtClean="0">
                <a:solidFill>
                  <a:srgbClr val="000000"/>
                </a:solidFill>
              </a:rPr>
              <a:t>progrma</a:t>
            </a:r>
            <a:endParaRPr lang="es-MX" sz="2000" dirty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914292"/>
            <a:ext cx="1928255" cy="1973732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239555" y="1076252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36017" y="2117467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79936" y="3861048"/>
            <a:ext cx="3636297" cy="91982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25368" y="4780872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Sound</a:t>
            </a:r>
          </a:p>
          <a:p>
            <a:pPr defTabSz="457200"/>
            <a:r>
              <a:rPr lang="en-US" dirty="0">
                <a:solidFill>
                  <a:srgbClr val="000000"/>
                </a:solidFill>
              </a:rPr>
              <a:t>block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39802" y="404073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2015, EV3Lessons.com, (last edit 4/5/2015)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rgbClr val="D1282E"/>
                </a:solidFill>
              </a:rPr>
              <a:t>Imprimir en pantalla: bloque </a:t>
            </a:r>
            <a:r>
              <a:rPr lang="es-MX" dirty="0" err="1" smtClean="0">
                <a:solidFill>
                  <a:srgbClr val="D1282E"/>
                </a:solidFill>
              </a:rPr>
              <a:t>display</a:t>
            </a:r>
            <a:endParaRPr lang="es-MX" dirty="0">
              <a:solidFill>
                <a:srgbClr val="D1282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3008" y="1161472"/>
            <a:ext cx="65096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Enseñar en que bloque esta corriendo tu robot ayuda a identificar en que bloque se esta atorando</a:t>
            </a: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defTabSz="457200"/>
            <a:endParaRPr lang="es-MX" sz="2000" dirty="0">
              <a:solidFill>
                <a:srgbClr val="000000"/>
              </a:solidFill>
            </a:endParaRPr>
          </a:p>
          <a:p>
            <a:pPr defTabSz="457200"/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 smtClean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endParaRPr lang="es-MX" sz="2000" dirty="0">
              <a:solidFill>
                <a:srgbClr val="000000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s-MX" sz="2000" dirty="0" smtClean="0">
                <a:solidFill>
                  <a:srgbClr val="000000"/>
                </a:solidFill>
              </a:rPr>
              <a:t>Ver las lecturas del sensor para ver lo que el robot ve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350" dirty="0">
                <a:solidFill>
                  <a:srgbClr val="FFFFFF"/>
                </a:solidFill>
              </a:rPr>
              <a:t>Move inches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457200"/>
            <a:r>
              <a:rPr lang="en-US" sz="1350" dirty="0">
                <a:solidFill>
                  <a:srgbClr val="FFFFFF"/>
                </a:solidFill>
              </a:rPr>
              <a:t>Light-1  100</a:t>
            </a:r>
          </a:p>
        </p:txBody>
      </p:sp>
      <p:pic>
        <p:nvPicPr>
          <p:cNvPr id="19" name="Picture 18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39" y="1814015"/>
            <a:ext cx="2192152" cy="2317931"/>
          </a:xfrm>
          <a:prstGeom prst="rect">
            <a:avLst/>
          </a:prstGeom>
        </p:spPr>
      </p:pic>
      <p:pic>
        <p:nvPicPr>
          <p:cNvPr id="20" name="Picture 19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93" y="1977128"/>
            <a:ext cx="3302414" cy="2046566"/>
          </a:xfrm>
          <a:prstGeom prst="rect">
            <a:avLst/>
          </a:prstGeom>
        </p:spPr>
      </p:pic>
      <p:pic>
        <p:nvPicPr>
          <p:cNvPr id="21" name="Picture 20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3" y="4917569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649</Words>
  <Application>Microsoft Office PowerPoint</Application>
  <PresentationFormat>Presentación en pantalla (4:3)</PresentationFormat>
  <Paragraphs>92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Essential</vt:lpstr>
      <vt:lpstr>1_Essential</vt:lpstr>
      <vt:lpstr>2_Essential</vt:lpstr>
      <vt:lpstr>3_Essential</vt:lpstr>
      <vt:lpstr>4_Essential</vt:lpstr>
      <vt:lpstr>5_Essential</vt:lpstr>
      <vt:lpstr>6_Essential</vt:lpstr>
      <vt:lpstr>7_Essential</vt:lpstr>
      <vt:lpstr>8_Essential</vt:lpstr>
      <vt:lpstr>9_Essential</vt:lpstr>
      <vt:lpstr>10_Essential</vt:lpstr>
      <vt:lpstr>Lecciones de programación intermedias</vt:lpstr>
      <vt:lpstr>Objetivos de la lección </vt:lpstr>
      <vt:lpstr>Porque depurar?</vt:lpstr>
      <vt:lpstr>Diferentes técnicas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CREDItos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</dc:creator>
  <cp:lastModifiedBy>gustavo</cp:lastModifiedBy>
  <cp:revision>14</cp:revision>
  <dcterms:created xsi:type="dcterms:W3CDTF">2015-05-03T14:41:51Z</dcterms:created>
  <dcterms:modified xsi:type="dcterms:W3CDTF">2015-05-03T21:10:06Z</dcterms:modified>
</cp:coreProperties>
</file>