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5" r:id="rId9"/>
    <p:sldId id="400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 autoAdjust="0"/>
    <p:restoredTop sz="95652" autoAdjust="0"/>
  </p:normalViewPr>
  <p:slideViewPr>
    <p:cSldViewPr snapToGrid="0" snapToObjects="1">
      <p:cViewPr varScale="1">
        <p:scale>
          <a:sx n="60" d="100"/>
          <a:sy n="60" d="100"/>
        </p:scale>
        <p:origin x="58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Introduction to the EV3 Brick and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/>
              <a:t>= </a:t>
            </a:r>
            <a:r>
              <a:rPr lang="en-US" smtClean="0"/>
              <a:t>Centre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953118"/>
            <a:ext cx="7378701" cy="5534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9908" y="4064371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70" y="3481354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</a:t>
            </a:r>
            <a:r>
              <a:rPr lang="en-US" smtClean="0"/>
              <a:t>Saved </a:t>
            </a:r>
            <a:r>
              <a:rPr lang="en-US" smtClean="0"/>
              <a:t>Program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028700" y="4249037"/>
            <a:ext cx="241208" cy="132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19300" y="4991100"/>
            <a:ext cx="4343400" cy="13670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1"/>
            <a:endCxn id="15" idx="0"/>
          </p:cNvCxnSpPr>
          <p:nvPr/>
        </p:nvCxnSpPr>
        <p:spPr>
          <a:xfrm flipH="1">
            <a:off x="4191000" y="3666020"/>
            <a:ext cx="1143070" cy="132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797309"/>
            <a:ext cx="5880100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0645" y="4597199"/>
            <a:ext cx="4005944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Programming Blocks in 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 smtClean="0"/>
              <a:t> Coloured Tabs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57651" y="1861041"/>
            <a:ext cx="2069821" cy="120032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Area or Canvas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94903" y="4598616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Brick Status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200" y="6490159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30745" y="1644909"/>
            <a:ext cx="1471929" cy="663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&amp; 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82222" r="31250"/>
          <a:stretch/>
        </p:blipFill>
        <p:spPr>
          <a:xfrm>
            <a:off x="581122" y="3184611"/>
            <a:ext cx="8404603" cy="190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</a:t>
            </a:r>
            <a:r>
              <a:rPr lang="en-US" dirty="0" smtClean="0"/>
              <a:t>Coloured </a:t>
            </a:r>
            <a:r>
              <a:rPr lang="en-US" dirty="0"/>
              <a:t>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Comments:</a:t>
            </a:r>
          </a:p>
          <a:p>
            <a:pPr algn="ctr"/>
            <a:r>
              <a:rPr lang="en-US" dirty="0" smtClean="0"/>
              <a:t>Green, Orange, and Purple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05906" y="3386561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008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355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6225</TotalTime>
  <Words>288</Words>
  <Application>Microsoft Office PowerPoint</Application>
  <PresentationFormat>On-screen Show (4:3)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ＭＳ Ｐゴシック</vt:lpstr>
      <vt:lpstr>Tahoma</vt:lpstr>
      <vt:lpstr>Essential</vt:lpstr>
      <vt:lpstr>Custom Design</vt:lpstr>
      <vt:lpstr>BEGINNER EV3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 Programming screen</vt:lpstr>
      <vt:lpstr>EV3 Blocks: Coloured Tabs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6</cp:revision>
  <dcterms:created xsi:type="dcterms:W3CDTF">2014-08-07T02:19:13Z</dcterms:created>
  <dcterms:modified xsi:type="dcterms:W3CDTF">2015-10-14T21:29:52Z</dcterms:modified>
</cp:coreProperties>
</file>