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</p:sldMasterIdLst>
  <p:notesMasterIdLst>
    <p:notesMasterId r:id="rId13"/>
  </p:notesMasterIdLst>
  <p:handoutMasterIdLst>
    <p:handoutMasterId r:id="rId14"/>
  </p:handoutMasterIdLst>
  <p:sldIdLst>
    <p:sldId id="289" r:id="rId7"/>
    <p:sldId id="290" r:id="rId8"/>
    <p:sldId id="301" r:id="rId9"/>
    <p:sldId id="303" r:id="rId10"/>
    <p:sldId id="302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688" autoAdjust="0"/>
    <p:restoredTop sz="94613"/>
  </p:normalViewPr>
  <p:slideViewPr>
    <p:cSldViewPr snapToGrid="0" snapToObjects="1">
      <p:cViewPr varScale="1">
        <p:scale>
          <a:sx n="100" d="100"/>
          <a:sy n="100" d="100"/>
        </p:scale>
        <p:origin x="168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93F4-C5FC-6C49-865F-38E98F8B6E7A}" type="datetime1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8443-4C0A-084C-AA54-1E7D5F455F3A}" type="datetime1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6A16-A206-6246-92BC-B4FB501FD231}" type="datetime1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AF60-3B05-3246-A488-385E911ADA4C}" type="datetime1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5C22-0F70-954D-A127-985E58A73E50}" type="datetime1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2482-3634-AE43-96A2-443579B64C78}" type="datetime1">
              <a:rPr lang="en-US" smtClean="0"/>
              <a:t>7/14/16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6ECE-AB84-E841-BCDE-C183FC79695B}" type="datetime1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2DDB-9EB3-0A4D-8E85-630ADAD74232}" type="datetime1">
              <a:rPr lang="en-US" smtClean="0"/>
              <a:t>7/14/16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659A-339E-ED42-8D0A-48F5B5EF8874}" type="datetime1">
              <a:rPr lang="en-US" smtClean="0"/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3042-8C54-0D4B-B0AB-B475FC41598D}" type="datetime1">
              <a:rPr lang="en-US" smtClean="0"/>
              <a:t>7/14/16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8F90-B3E8-044F-8EF9-4B246D511BCB}" type="datetime1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CB1A-135A-E94F-B07E-211A927B7069}" type="datetime1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8D6-8B7E-CF4F-8AF4-CDDCD24BC7CC}" type="datetime1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4657-5EEF-2E47-B47F-8788BF1C8E44}" type="datetime1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BCE3-CFB2-0943-B737-6B5D88B058F6}" type="datetime1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03A8-1DFC-934E-B5CC-9E9A454F769C}" type="datetime1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C359-E39F-6648-86AD-72B938C02B71}" type="datetime1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53D2-7B6C-EF46-8971-8FB9F0B167AB}" type="datetime1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ABA7-66DF-F04C-A7A9-45DC0752EECB}" type="datetime1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4E9D-114B-6445-9CC1-A5F7AF88D683}" type="datetime1">
              <a:rPr lang="en-US" smtClean="0"/>
              <a:t>7/14/16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CBAF-37E1-7246-93A7-A32A084337B6}" type="datetime1">
              <a:rPr lang="en-US" smtClean="0"/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7F6-9A91-614F-A1CB-8ECEA42EF3B9}" type="datetime1">
              <a:rPr lang="en-US" smtClean="0"/>
              <a:t>7/14/16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7557-11A9-BA4E-952D-3C93D147790D}" type="datetime1">
              <a:rPr lang="en-US" smtClean="0"/>
              <a:t>7/14/16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2A8B-4802-AA4E-AF0B-A65CF02ADE23}" type="datetime1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013B-AECC-B247-9487-8FDE067627B9}" type="datetime1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7C54-E527-0C4A-896E-61307B2BF105}" type="datetime1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876A-6C94-A24E-8F4C-9A641E1DDC82}" type="datetime1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A717-B42A-0E48-A8CB-586E49034B0B}" type="datetime1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FE41-3FBB-6D47-B8D2-F2853B9CE0B8}" type="datetime1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4981-6CCF-2E49-BFD1-A3DC15586A31}" type="datetime1">
              <a:rPr lang="en-US" smtClean="0"/>
              <a:t>7/14/16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E0EF-F380-5C46-AE0D-DAB79B53712A}" type="datetime1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E351-B05F-D244-8734-2AF742886544}" type="datetime1">
              <a:rPr lang="en-US" smtClean="0"/>
              <a:t>7/14/16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2480-ACD5-164A-8061-C738FBEDCA08}" type="datetime1">
              <a:rPr lang="en-US" smtClean="0"/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E07F-05D7-B54B-841D-0D50038FFACD}" type="datetime1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E65D-B8E4-D747-ABDF-5FAAD5082056}" type="datetime1">
              <a:rPr lang="en-US" smtClean="0"/>
              <a:t>7/14/16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D951-67E6-FF4F-996A-B1A97BA02867}" type="datetime1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A2D5-2223-AF49-BEBB-921701ED0AFB}" type="datetime1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C905-7F35-7145-9391-26331992431D}" type="datetime1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4A1F-9A35-1843-BD99-EE855F704CD7}" type="datetime1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FE92-8670-7849-AA08-F0CBC1151909}" type="datetime1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D5CD-3A84-8C4C-96EC-F57109C5ED62}" type="datetime1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584A-37C7-DA4B-BC67-4EAACC0543D5}" type="datetime1">
              <a:rPr lang="en-US" smtClean="0"/>
              <a:t>7/14/16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739B-6755-794C-9FB6-D5C37F6DFB8A}" type="datetime1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3F41-D8BF-A540-893D-9C455AF5A1E8}" type="datetime1">
              <a:rPr lang="en-US" smtClean="0"/>
              <a:t>7/14/16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3BC2-5FD8-8045-B9C0-494A965C3D05}" type="datetime1">
              <a:rPr lang="en-US" smtClean="0"/>
              <a:t>7/14/16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D7D9-8519-2044-89E5-F3BEB2F6F933}" type="datetime1">
              <a:rPr lang="en-US" smtClean="0"/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B659-9F0D-F24C-AE4C-62E16B70E6EA}" type="datetime1">
              <a:rPr lang="en-US" smtClean="0"/>
              <a:t>7/14/16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481E-95A3-8243-A3AF-0B8902378CA4}" type="datetime1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9BC7-1219-E546-ACC1-8737319B1333}" type="datetime1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8A70-2590-5544-A027-14374FDCCD02}" type="datetime1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31C-09E5-2A40-A923-0D2FEE496D62}" type="datetime1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BCA7-814D-9F4A-9E83-BE37CE298F5D}" type="datetime1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B506-20C8-E342-8CAC-2D259315F1CF}" type="datetime1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EBD2-8588-0540-AA10-5DB59F7FC3BB}" type="datetime1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8F4B-17D2-EA45-8C85-F2E352553C16}" type="datetime1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595D-D4FF-FC4B-A545-74D7FC1A5FE7}" type="datetime1">
              <a:rPr lang="en-US" smtClean="0"/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B88AD-DDA4-A84C-96CC-F657B3D05C09}" type="datetime1">
              <a:rPr lang="en-US" smtClean="0"/>
              <a:t>7/14/16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FAF2-FDD1-3949-9614-B8198237C396}" type="datetime1">
              <a:rPr lang="en-US" smtClean="0"/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6EDA-599C-9645-B396-5998D8DDABB0}" type="datetime1">
              <a:rPr lang="en-US" smtClean="0"/>
              <a:t>7/14/16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B108-55F7-9E41-879B-CE6F15D8D7B1}" type="datetime1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B565-C0AE-2F44-87F4-0068FC4B96B3}" type="datetime1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BF77-7517-474F-B5B0-3F9BFC4FAF91}" type="datetime1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4ABD-30B9-C542-B7AE-E7FDEFF0FE05}" type="datetime1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B472-AC49-5847-A916-9C8B238FD133}" type="datetime1">
              <a:rPr lang="en-US" smtClean="0"/>
              <a:t>7/14/16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B341-0A44-4740-9C04-FD5C94AF8C96}" type="datetime1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9FF1-CAC7-5D4C-AD01-DB68CB4D9138}" type="datetime1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65CAC6A-EB18-4C46-B28B-D91C42678A0A}" type="datetime1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3834758-560D-F044-A6DD-DD4A546F02E3}" type="datetime1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8F2E4-281F-414B-8C56-FA7870830B7C}" type="datetime1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826B61B-336A-2643-AA2B-422CF7CCD4CB}" type="datetime1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D3E065B-8C77-4E44-8A7E-9A9743B5392E}" type="datetime1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F322-3E70-8445-B2B7-D94AED878E78}" type="datetime1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Gyro</a:t>
            </a:r>
            <a:r>
              <a:rPr lang="en-US" dirty="0" smtClean="0"/>
              <a:t> </a:t>
            </a:r>
            <a:r>
              <a:rPr lang="en-US" dirty="0" smtClean="0"/>
              <a:t>Sensor </a:t>
            </a:r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Robot DESIGN Lesson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Gyros should your robot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4857751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Myth: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Having two gyro sensors will cancel out drift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Unfortunately, this is not true. Therefore, placing two sensors on your robot to cancel drift will not work.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7" r="44195" b="80786"/>
          <a:stretch/>
        </p:blipFill>
        <p:spPr>
          <a:xfrm>
            <a:off x="5836839" y="2286000"/>
            <a:ext cx="2024461" cy="17786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565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SHOULD THE </a:t>
            </a:r>
            <a:r>
              <a:rPr lang="en-US" dirty="0" smtClean="0"/>
              <a:t>GYRO SENSOR </a:t>
            </a:r>
            <a:r>
              <a:rPr lang="en-US" dirty="0" smtClean="0"/>
              <a:t>BE PLACED?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4783135" cy="2529467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Myth: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 gyro needs to be low to the ground and at the center of the robot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gyro sensor can be placed any where on the robot.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However, there are some angles that do not work for the gyro (see image below)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73879" y="2286986"/>
            <a:ext cx="2927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Angular</a:t>
            </a:r>
          </a:p>
          <a:p>
            <a:pPr marL="342900" indent="-342900">
              <a:buAutoNum type="arabicPeriod"/>
            </a:pPr>
            <a:r>
              <a:rPr lang="en-US" dirty="0" smtClean="0"/>
              <a:t>Sideways</a:t>
            </a:r>
          </a:p>
          <a:p>
            <a:pPr marL="342900" indent="-342900">
              <a:buAutoNum type="arabicPeriod"/>
            </a:pPr>
            <a:r>
              <a:rPr lang="en-US" dirty="0" smtClean="0"/>
              <a:t>Straight up or down</a:t>
            </a:r>
          </a:p>
          <a:p>
            <a:pPr marL="342900" indent="-342900">
              <a:buAutoNum type="arabicPeriod"/>
            </a:pPr>
            <a:r>
              <a:rPr lang="en-US" dirty="0" smtClean="0"/>
              <a:t>Parallel to the ground</a:t>
            </a:r>
          </a:p>
          <a:p>
            <a:pPr marL="342900" indent="-342900">
              <a:buAutoNum type="arabicPeriod"/>
            </a:pPr>
            <a:r>
              <a:rPr lang="en-US" dirty="0" smtClean="0"/>
              <a:t>Upside down (but still parallel to the ground)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36" y="4223858"/>
            <a:ext cx="7794687" cy="209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8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Installations of the gyro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429000" cy="4373563"/>
          </a:xfrm>
        </p:spPr>
        <p:txBody>
          <a:bodyPr/>
          <a:lstStyle/>
          <a:p>
            <a:r>
              <a:rPr lang="en-US" dirty="0" smtClean="0"/>
              <a:t>In this robot, the Gyro Sensor is prominently visible</a:t>
            </a:r>
          </a:p>
          <a:p>
            <a:r>
              <a:rPr lang="en-US" dirty="0" smtClean="0"/>
              <a:t>It is still parallel to the ground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271" y="1265978"/>
            <a:ext cx="4510422" cy="51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6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Installations of the gyro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429000" cy="4373563"/>
          </a:xfrm>
        </p:spPr>
        <p:txBody>
          <a:bodyPr/>
          <a:lstStyle/>
          <a:p>
            <a:r>
              <a:rPr lang="en-US" dirty="0" smtClean="0"/>
              <a:t>In this robot, the Gyro Sensor is barely visible and under the brick</a:t>
            </a:r>
          </a:p>
          <a:p>
            <a:r>
              <a:rPr lang="en-US" dirty="0" smtClean="0"/>
              <a:t>It is still parallel to the ground</a:t>
            </a:r>
          </a:p>
          <a:p>
            <a:r>
              <a:rPr lang="en-US" dirty="0" smtClean="0"/>
              <a:t>Tip: Place the sensor where you have space on the robot (somewhere hidden away is fine as you do not really need access to it once you connect it).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74" y="1962615"/>
            <a:ext cx="3788519" cy="36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tutorial was created by Sanjay </a:t>
            </a:r>
            <a:r>
              <a:rPr lang="en-US" dirty="0" err="1" smtClean="0"/>
              <a:t>Seshan</a:t>
            </a:r>
            <a:r>
              <a:rPr lang="en-US" dirty="0" smtClean="0"/>
              <a:t> and Arvind </a:t>
            </a:r>
            <a:r>
              <a:rPr lang="en-US" dirty="0" err="1" smtClean="0"/>
              <a:t>Seshan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More </a:t>
            </a:r>
            <a:r>
              <a:rPr lang="en-US" dirty="0" smtClean="0"/>
              <a:t>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3492</TotalTime>
  <Words>258</Words>
  <Application>Microsoft Macintosh PowerPoint</Application>
  <PresentationFormat>On-screen Show (4:3)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 Black</vt:lpstr>
      <vt:lpstr>Calibri</vt:lpstr>
      <vt:lpstr>Calibri Light</vt:lpstr>
      <vt:lpstr>Helvetica Neue</vt:lpstr>
      <vt:lpstr>Arial</vt:lpstr>
      <vt:lpstr>Essential</vt:lpstr>
      <vt:lpstr>beginner</vt:lpstr>
      <vt:lpstr>Custom Design</vt:lpstr>
      <vt:lpstr>robotdesign</vt:lpstr>
      <vt:lpstr>1_beginner</vt:lpstr>
      <vt:lpstr>1_Custom Design</vt:lpstr>
      <vt:lpstr>Robot DESIGN Lesson</vt:lpstr>
      <vt:lpstr>How Many Gyros should your robot have?</vt:lpstr>
      <vt:lpstr>WHERE SHOULD THE GYRO SENSOR BE PLACED?</vt:lpstr>
      <vt:lpstr>Sample Installations of the gyro</vt:lpstr>
      <vt:lpstr>Sample Installations of the gyro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Srinivasan Seshan</cp:lastModifiedBy>
  <cp:revision>84</cp:revision>
  <cp:lastPrinted>2016-07-13T21:35:05Z</cp:lastPrinted>
  <dcterms:created xsi:type="dcterms:W3CDTF">2014-10-28T21:59:38Z</dcterms:created>
  <dcterms:modified xsi:type="dcterms:W3CDTF">2016-07-14T17:34:05Z</dcterms:modified>
</cp:coreProperties>
</file>