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MOV" ContentType="video/quicktime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/>
    <p:restoredTop sz="94613"/>
  </p:normalViewPr>
  <p:slideViewPr>
    <p:cSldViewPr snapToGrid="0" snapToObjects="1">
      <p:cViewPr varScale="1">
        <p:scale>
          <a:sx n="122" d="100"/>
          <a:sy n="122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7EA59-E27E-0E4D-87E9-17CED043E5AD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E6984-DE63-E54B-B439-498A23881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38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9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1FD5-CF82-974D-8740-311E9D4874A4}" type="datetime1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2015, EV3Lessons.com,  Last edit 11/17/2015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9495-49EF-4840-A80F-5785FBBFF8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4948514"/>
            <a:ext cx="1265237" cy="1210410"/>
          </a:xfrm>
          <a:prstGeom prst="rect">
            <a:avLst/>
          </a:prstGeom>
        </p:spPr>
      </p:pic>
      <p:sp>
        <p:nvSpPr>
          <p:cNvPr id="18" name="Subtitle 3"/>
          <p:cNvSpPr txBox="1">
            <a:spLocks/>
          </p:cNvSpPr>
          <p:nvPr/>
        </p:nvSpPr>
        <p:spPr>
          <a:xfrm>
            <a:off x="1549400" y="5829838"/>
            <a:ext cx="3749229" cy="48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By Droids Robotics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630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53D6-DDB3-5740-8224-ED4D2E2CCB83}" type="datetime1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2015, EV3Lessons.com,  Last edit 11/17/2015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9495-49EF-4840-A80F-5785FBBFF8D9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87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C4E1-5F23-FD43-8B46-09FEB992410F}" type="datetime1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2015, EV3Lessons.com,  Last edit 11/17/2015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4B9495-49EF-4840-A80F-5785FBBFF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9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47B7-6B79-3F4C-8FD7-02DA74025736}" type="datetime1">
              <a:rPr lang="en-US" smtClean="0"/>
              <a:t>11/17/15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9495-49EF-4840-A80F-5785FBBFF8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87923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83CC-DF65-2C45-BC75-66B0872BC86B}" type="datetime1">
              <a:rPr lang="en-US" smtClean="0"/>
              <a:t>11/17/15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2015, EV3Lessons.com,  Last edit 11/17/2015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9495-49EF-4840-A80F-5785FBBFF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8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B1E6-D3CF-3441-A69B-7F0B554907F2}" type="datetime1">
              <a:rPr lang="en-US" smtClean="0"/>
              <a:t>11/17/15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2015, EV3Lessons.com,  Last edit 11/17/2015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9495-49EF-4840-A80F-5785FBBFF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0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EDA2-9485-914B-9279-749A2674D6F9}" type="datetime1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2015, EV3Lessons.com,  Last edit 11/17/2015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9495-49EF-4840-A80F-5785FBBFF8D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1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24AE8A42-EE3D-3543-9EE5-D8054B260886}" type="datetime1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2015, EV3Lessons.com,  Last edit 11/17/2015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934B9495-49EF-4840-A80F-5785FBBFF8D9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57934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6D0A-8251-DE4A-8D06-73FCE92231F9}" type="datetime1">
              <a:rPr lang="en-US" smtClean="0"/>
              <a:t>11/17/15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2015, EV3Lessons.com,  Last edit 11/17/2015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9495-49EF-4840-A80F-5785FBBFF8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8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3486F9A-6C1C-014C-8D23-3A57F5C591B6}" type="datetime1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 smtClean="0"/>
              <a:t>© 2015, EV3Lessons.com,  Last edit 11/17/2015</a:t>
            </a: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934B9495-49EF-4840-A80F-5785FBBFF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1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PROPORTIONAL ULTRASONIC </a:t>
            </a:r>
            <a:br>
              <a:rPr lang="en-US" dirty="0" smtClean="0"/>
            </a:br>
            <a:r>
              <a:rPr lang="en-US" dirty="0" smtClean="0"/>
              <a:t>WALL FOLLOWER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2015, EV3Lessons.com,  Last edit 11/17/2015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0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to use proportional control with the ultrasonic sensor to follow walls</a:t>
            </a:r>
          </a:p>
          <a:p>
            <a:endParaRPr lang="en-US" dirty="0"/>
          </a:p>
          <a:p>
            <a:r>
              <a:rPr lang="en-US" dirty="0" smtClean="0"/>
              <a:t>Prerequisites: Data Wires, Proportional Control, Loops, Math Blocks, Sensor Blocks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2015, EV3Lessons.com,  Last edit 11/17/2015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7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Proportional Wall Follower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3654" y="1787339"/>
            <a:ext cx="3867422" cy="430729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Challenge: </a:t>
            </a:r>
            <a:r>
              <a:rPr lang="en-US" dirty="0" smtClean="0"/>
              <a:t>Write a wall follower program that uses the ultrasonic sensor and proportional control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STEP 1: </a:t>
            </a:r>
            <a:r>
              <a:rPr lang="en-US" dirty="0" smtClean="0"/>
              <a:t>(Calculate the error) Subtract the target distance from the Ultrasonic value.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STEP 2: </a:t>
            </a:r>
            <a:r>
              <a:rPr lang="en-US" dirty="0" smtClean="0"/>
              <a:t>(Apply the correction) Use the error from the previous step as the steering in a Move Steering block. </a:t>
            </a:r>
            <a:r>
              <a:rPr lang="en-US" dirty="0"/>
              <a:t>You may need to multiply the error by a magic number to make your robot smoother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STEP 3: </a:t>
            </a:r>
            <a:r>
              <a:rPr lang="en-US" dirty="0" smtClean="0"/>
              <a:t>Repeat the above steps in a loop</a:t>
            </a:r>
            <a:endParaRPr lang="en-US" dirty="0"/>
          </a:p>
        </p:txBody>
      </p:sp>
      <p:pic>
        <p:nvPicPr>
          <p:cNvPr id="8" name="IMG_347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1999" y="2070538"/>
            <a:ext cx="4309503" cy="24278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29883" y="4581709"/>
            <a:ext cx="33574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Play the video to see how the robot should move</a:t>
            </a: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Do you notice any differences from the wall followers in the Intermediate Ultrasonic Wall Follower Lesson?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2015, EV3Lessons.com,  Last edit 11/17/2015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7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2015, EV3Lessons.com,  Last edit 11/17/2015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Solution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9" y="1631488"/>
            <a:ext cx="8860221" cy="480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7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tutorial was created by Sanjay </a:t>
            </a:r>
            <a:r>
              <a:rPr lang="en-US" dirty="0" err="1" smtClean="0"/>
              <a:t>Seshan</a:t>
            </a:r>
            <a:r>
              <a:rPr lang="en-US" dirty="0" smtClean="0"/>
              <a:t> and Arvind </a:t>
            </a:r>
            <a:r>
              <a:rPr lang="en-US" dirty="0" err="1" smtClean="0"/>
              <a:t>Seshan</a:t>
            </a:r>
            <a:r>
              <a:rPr lang="en-US" dirty="0" smtClean="0"/>
              <a:t> from Droids Robotics.</a:t>
            </a:r>
          </a:p>
          <a:p>
            <a:r>
              <a:rPr lang="en-US" dirty="0" smtClean="0"/>
              <a:t>More lessons are available at www.ev3lessons.com</a:t>
            </a:r>
          </a:p>
          <a:p>
            <a:r>
              <a:rPr lang="en-US" dirty="0" smtClean="0"/>
              <a:t>Author’s Email: </a:t>
            </a:r>
            <a:r>
              <a:rPr lang="en-US" dirty="0" smtClean="0">
                <a:hlinkClick r:id="rId3"/>
              </a:rPr>
              <a:t>team@droidsrobotics.org</a:t>
            </a:r>
            <a:r>
              <a:rPr lang="en-US" smtClean="0"/>
              <a:t/>
            </a:r>
            <a:br>
              <a:rPr lang="en-US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2015, EV3Lessons.com,  Last edit 11/17/2015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0772" y="5114011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168" y="409288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7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80</TotalTime>
  <Words>213</Words>
  <Application>Microsoft Macintosh PowerPoint</Application>
  <PresentationFormat>On-screen Show (4:3)</PresentationFormat>
  <Paragraphs>25</Paragraphs>
  <Slides>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Helvetica Neue</vt:lpstr>
      <vt:lpstr>Wingdings</vt:lpstr>
      <vt:lpstr>Arial</vt:lpstr>
      <vt:lpstr>advanced</vt:lpstr>
      <vt:lpstr>PROPORTIONAL ULTRASONIC  WALL FOLLOWER</vt:lpstr>
      <vt:lpstr>Objectives</vt:lpstr>
      <vt:lpstr>Challenge: Proportional Wall Follower</vt:lpstr>
      <vt:lpstr>Challenge Solution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PROPORTIONAL ULTRASONIC WALL FOLLOWER</dc:title>
  <dc:creator>Srinivasan Seshan</dc:creator>
  <cp:lastModifiedBy>Srinivasan Seshan</cp:lastModifiedBy>
  <cp:revision>7</cp:revision>
  <dcterms:created xsi:type="dcterms:W3CDTF">2015-11-17T23:53:36Z</dcterms:created>
  <dcterms:modified xsi:type="dcterms:W3CDTF">2015-11-18T01:13:40Z</dcterms:modified>
</cp:coreProperties>
</file>