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1"/>
  </p:notesMasterIdLst>
  <p:handoutMasterIdLst>
    <p:handoutMasterId r:id="rId12"/>
  </p:handoutMasterIdLst>
  <p:sldIdLst>
    <p:sldId id="415" r:id="rId3"/>
    <p:sldId id="412" r:id="rId4"/>
    <p:sldId id="416" r:id="rId5"/>
    <p:sldId id="417" r:id="rId6"/>
    <p:sldId id="419" r:id="rId7"/>
    <p:sldId id="418" r:id="rId8"/>
    <p:sldId id="420" r:id="rId9"/>
    <p:sldId id="40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5" autoAdjust="0"/>
    <p:restoredTop sz="95680" autoAdjust="0"/>
  </p:normalViewPr>
  <p:slideViewPr>
    <p:cSldViewPr snapToGrid="0" snapToObjects="1">
      <p:cViewPr varScale="1">
        <p:scale>
          <a:sx n="73" d="100"/>
          <a:sy n="73" d="100"/>
        </p:scale>
        <p:origin x="192" y="8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02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de-DE" smtClean="0"/>
              <a:t>© EV3Lessons.com, 2017 Last Update: (2/06/2017)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7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(2/06/2017)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(2/06/2017)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81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(2/06/2017)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04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(2/06/2017)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80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(2/06/2017)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2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(2/06/2017)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(2/06/2017)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(2/06/2017)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17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(2/06/2017)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3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(2/06/2017)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(2/06/2017)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60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(2/06/2017)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40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(2/06/2017)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1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(2/06/2017)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7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© EV3Lessons.com, 2017 Last Update: (2/06/2017)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8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(2/06/2017)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(2/06/2017)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76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(2/06/2017)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25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(2/06/2017)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5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(2/06/2017)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9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(2/06/2017)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2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© EV3Lessons.com, 2017 Last Update: (2/06/2017)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© EV3Lessons.com, 2017 Last Update: (2/06/2017)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4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Common P-Brick Problems &amp; Solutions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6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Learn </a:t>
            </a:r>
            <a:r>
              <a:rPr lang="en-US" dirty="0" smtClean="0"/>
              <a:t>how to update the software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update the firmware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(2/06/2017)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1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Brick doesn’t Turn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273062" cy="43735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Check battery contacts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Sometimes, the battery contacts have bene bent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Remove rechargeable battery or AA batteries and straighten out contacts.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Reinsert battery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(2/06/2017)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1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BRICK IS STUCK in START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132385" cy="43735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Remove and reinsert battery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Hold down center and right button together until you see “Updating”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Connect Brick to Computer an update firmware again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(2/06/2017)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299" y="1580694"/>
            <a:ext cx="3090985" cy="48558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329684" y="4653165"/>
            <a:ext cx="1527028" cy="17232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832223" y="3791519"/>
            <a:ext cx="1527028" cy="172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0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is stuck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448908" cy="43735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Remove battery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Unscrew four black screw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Reposition the button so it makes a contact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Screw back the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(2/06/2017)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57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delete files on the brick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(2/06/2017)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0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delete files on the brick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Back, Center, Left</a:t>
            </a:r>
          </a:p>
          <a:p>
            <a:r>
              <a:rPr lang="en-US" dirty="0" smtClean="0"/>
              <a:t>Screen goes black, release back</a:t>
            </a:r>
          </a:p>
          <a:p>
            <a:r>
              <a:rPr lang="en-US" dirty="0" smtClean="0"/>
              <a:t>See “Mindstorms, release other two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(2/06/2017)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7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886"/>
            <a:ext cx="8245474" cy="4553003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This tutorial was created by Sanjay Seshan and Arvind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</a:t>
            </a:r>
            <a:r>
              <a:rPr lang="en-US" sz="1800" dirty="0"/>
              <a:t>lessons are available at </a:t>
            </a:r>
            <a:r>
              <a:rPr lang="en-US" sz="1800" dirty="0" smtClean="0"/>
              <a:t>www.ev3lessons.com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(2/06/2017)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45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6557</TotalTime>
  <Words>230</Words>
  <Application>Microsoft Macintosh PowerPoint</Application>
  <PresentationFormat>On-screen Show (4:3)</PresentationFormat>
  <Paragraphs>44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Black</vt:lpstr>
      <vt:lpstr>Calibri</vt:lpstr>
      <vt:lpstr>Calibri Light</vt:lpstr>
      <vt:lpstr>Helvetica Neue</vt:lpstr>
      <vt:lpstr>Arial</vt:lpstr>
      <vt:lpstr>beginner</vt:lpstr>
      <vt:lpstr>Custom Design</vt:lpstr>
      <vt:lpstr>BEGINNER PROGRAMMING LESSON</vt:lpstr>
      <vt:lpstr>LESSON OBJECTIVES</vt:lpstr>
      <vt:lpstr>Brick doesn’t Turn ON</vt:lpstr>
      <vt:lpstr>BRICK IS STUCK in START MODE</vt:lpstr>
      <vt:lpstr>Button is stuck</vt:lpstr>
      <vt:lpstr>How to delete files on the brick</vt:lpstr>
      <vt:lpstr>How to delete files on the brick</vt:lpstr>
      <vt:lpstr>CREDITS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Srinivasan Seshan</cp:lastModifiedBy>
  <cp:revision>33</cp:revision>
  <cp:lastPrinted>2016-07-05T00:39:00Z</cp:lastPrinted>
  <dcterms:created xsi:type="dcterms:W3CDTF">2014-08-07T02:19:13Z</dcterms:created>
  <dcterms:modified xsi:type="dcterms:W3CDTF">2017-02-07T18:25:23Z</dcterms:modified>
</cp:coreProperties>
</file>