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410" r:id="rId2"/>
    <p:sldId id="423" r:id="rId3"/>
    <p:sldId id="415" r:id="rId4"/>
    <p:sldId id="414" r:id="rId5"/>
    <p:sldId id="419" r:id="rId6"/>
    <p:sldId id="327" r:id="rId7"/>
    <p:sldId id="424" r:id="rId8"/>
    <p:sldId id="267" r:id="rId9"/>
    <p:sldId id="412" r:id="rId10"/>
    <p:sldId id="421" r:id="rId11"/>
    <p:sldId id="413" r:id="rId12"/>
    <p:sldId id="422" r:id="rId13"/>
    <p:sldId id="40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3" autoAdjust="0"/>
    <p:restoredTop sz="96271" autoAdjust="0"/>
  </p:normalViewPr>
  <p:slideViewPr>
    <p:cSldViewPr snapToGrid="0" snapToObjects="1">
      <p:cViewPr>
        <p:scale>
          <a:sx n="72" d="100"/>
          <a:sy n="72" d="100"/>
        </p:scale>
        <p:origin x="1528" y="1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F4F-7B22-E44C-8CD7-97B626D1700D}" type="datetime1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C949-6CD6-E849-99AE-792EC6F94E3F}" type="datetime1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381D-4AB5-B040-9FC9-32E7C7690B63}" type="datetime1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B22-43C5-AD42-A158-9D81081DC704}" type="datetime1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1A7B-F17E-BA48-BEE3-218A313D12A3}" type="datetime1">
              <a:rPr lang="en-US" smtClean="0"/>
              <a:t>11/1/15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492-EB6F-3045-8E2E-23E02EA38137}" type="datetime1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6D9-8471-4547-AEDA-E4B9150624F4}" type="datetime1">
              <a:rPr lang="en-US" smtClean="0"/>
              <a:t>11/1/15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874A-CD45-764C-816E-3E208066D60E}" type="datetime1">
              <a:rPr lang="en-US" smtClean="0"/>
              <a:t>11/1/15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058-3B08-FF41-ADD9-86F61707E923}" type="datetime1">
              <a:rPr lang="en-US" smtClean="0"/>
              <a:t>11/1/15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FCC7-9986-E94C-97A2-D55428F204C8}" type="datetime1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D50-32F9-734C-ADCD-FD64F05E2AA1}" type="datetime1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B9EF71-9ACD-524A-B753-2850C8B44F29}" type="datetime1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Touch Sensor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8" y="1524318"/>
            <a:ext cx="8415235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program with the Touch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Yellow Sensor Tab: </a:t>
            </a:r>
            <a:r>
              <a:rPr lang="en-US" b="0" u="sng" dirty="0"/>
              <a:t>Sensor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Used to Read and Compare Sensor Values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In this lesson, we will use the </a:t>
            </a:r>
          </a:p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Wait 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Orange Flow Tab: Wait for Block</a:t>
            </a:r>
          </a:p>
          <a:p>
            <a:pPr lvl="1"/>
            <a:r>
              <a:rPr lang="en-US" dirty="0" smtClean="0"/>
              <a:t>Used to wait for a sensor reading (or time)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There is a Touch Sensor Block in the Yellow Tab, but there is a Wait for Touch in the Orange Tab. What is the difference!!????!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on and 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Rookie Tip: </a:t>
            </a:r>
            <a:r>
              <a:rPr lang="en-US" dirty="0" smtClean="0"/>
              <a:t>Motor On needs to be followed by another block (e.g. Wait Block)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would happen if you placed a Move Steering Block and left the motor “On”?</a:t>
            </a:r>
          </a:p>
          <a:p>
            <a:r>
              <a:rPr lang="en-US" dirty="0" smtClean="0"/>
              <a:t>Would the robot…</a:t>
            </a:r>
          </a:p>
          <a:p>
            <a:r>
              <a:rPr lang="en-US" dirty="0" smtClean="0"/>
              <a:t>	1) Move?</a:t>
            </a:r>
          </a:p>
          <a:p>
            <a:r>
              <a:rPr lang="en-US" dirty="0" smtClean="0"/>
              <a:t>	2) Move for a little while?</a:t>
            </a:r>
          </a:p>
          <a:p>
            <a:r>
              <a:rPr lang="en-US" dirty="0" smtClean="0"/>
              <a:t>	3) Not move at all?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ANS. Not move at all.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Motor Off do?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6378</TotalTime>
  <Words>688</Words>
  <Application>Microsoft Macintosh PowerPoint</Application>
  <PresentationFormat>On-screen Show (4:3)</PresentationFormat>
  <Paragraphs>154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Lesson Objectives</vt:lpstr>
      <vt:lpstr>What is a sensor?</vt:lpstr>
      <vt:lpstr>WHAT IS A TOUCH SENSOR? </vt:lpstr>
      <vt:lpstr>What Does “Bumped” Mean?*</vt:lpstr>
      <vt:lpstr>HOW Do you program with the Touch Sensor?</vt:lpstr>
      <vt:lpstr>Move on and OFF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2</cp:revision>
  <dcterms:created xsi:type="dcterms:W3CDTF">2014-08-07T02:19:13Z</dcterms:created>
  <dcterms:modified xsi:type="dcterms:W3CDTF">2015-11-02T00:09:00Z</dcterms:modified>
</cp:coreProperties>
</file>