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1" r:id="rId4"/>
    <p:sldId id="270" r:id="rId5"/>
    <p:sldId id="258" r:id="rId6"/>
    <p:sldId id="262" r:id="rId7"/>
    <p:sldId id="263" r:id="rId8"/>
    <p:sldId id="260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35C3B-808F-4D9D-9714-AA8D17091A4E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C769-4857-4F46-B69E-E5CDBFDF8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0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BF6A-2A44-483B-8B2B-04F6A16C09B6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2837-E892-4055-9922-4AD6D2DB64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34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7432-674D-2F43-9D23-BC83F109A26C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DF3-617B-7841-AC22-F97E6A643758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2AE-BDB0-AA40-9632-D604F222D442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B471-6BB2-3646-AA50-C3C23FAA8645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448E-8D09-1348-A8E3-5621838A98B1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7BB1-1353-394B-AD16-4DFAA284FC8F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B19-3DD9-E34D-AB02-7E433FDA62FF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00AF-603B-FB4E-ACFC-2A11A25CFEA1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85C1-FDEF-1A40-9482-82E9AFE15A9C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6"/>
          <p:cNvGrpSpPr/>
          <p:nvPr userDrawn="1"/>
        </p:nvGrpSpPr>
        <p:grpSpPr>
          <a:xfrm>
            <a:off x="284163" y="1611498"/>
            <a:ext cx="8576373" cy="137411"/>
            <a:chOff x="284163" y="1759424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FD6-D947-9349-89AD-9DC26BF82A08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568-BB73-FD4E-8AA9-9C20AA8A85B6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6314-CF6D-8A43-B348-D1020B55CCC1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D8C5-9C7A-8C43-B690-855867C266C2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1BFE-9784-4B49-A77F-119550E1ABC1}" type="datetime1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7BF-C832-4B40-B778-5DA3CD1BD28B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6141-E145-C143-9848-257517377A16}" type="datetime1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B34240-33F9-184D-B354-03F4C07F863E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7673" y="4370264"/>
            <a:ext cx="3850347" cy="855549"/>
          </a:xfrm>
        </p:spPr>
        <p:txBody>
          <a:bodyPr>
            <a:normAutofit lnSpcReduction="10000"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Contribuição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FLL 1920.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8737382" cy="1088237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Seguidor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smtClean="0">
                <a:solidFill>
                  <a:srgbClr val="FF0000"/>
                </a:solidFill>
              </a:rPr>
              <a:t>proporcional</a:t>
            </a:r>
            <a:r>
              <a:rPr lang="en-US" sz="4000" dirty="0" smtClean="0">
                <a:solidFill>
                  <a:srgbClr val="FF0000"/>
                </a:solidFill>
              </a:rPr>
              <a:t> de </a:t>
            </a:r>
            <a:r>
              <a:rPr lang="pt-BR" sz="4000" dirty="0" smtClean="0">
                <a:solidFill>
                  <a:srgbClr val="FF0000"/>
                </a:solidFill>
              </a:rPr>
              <a:t>linha</a:t>
            </a:r>
            <a:r>
              <a:rPr lang="en-US" sz="4000" dirty="0" smtClean="0">
                <a:solidFill>
                  <a:srgbClr val="FF0000"/>
                </a:solidFill>
              </a:rPr>
              <a:t> com </a:t>
            </a:r>
            <a:r>
              <a:rPr lang="en-US" sz="4000" dirty="0" err="1">
                <a:solidFill>
                  <a:srgbClr val="FF0000"/>
                </a:solidFill>
              </a:rPr>
              <a:t>d</a:t>
            </a:r>
            <a:r>
              <a:rPr lang="en-US" sz="4000" dirty="0" err="1" smtClean="0">
                <a:solidFill>
                  <a:srgbClr val="FF0000"/>
                </a:solidFill>
              </a:rPr>
              <a:t>ois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s</a:t>
            </a:r>
            <a:r>
              <a:rPr lang="en-US" sz="4000" dirty="0" err="1" smtClean="0">
                <a:solidFill>
                  <a:srgbClr val="FF0000"/>
                </a:solidFill>
              </a:rPr>
              <a:t>ensores</a:t>
            </a:r>
            <a:r>
              <a:rPr lang="en-US" sz="4000" dirty="0" smtClean="0">
                <a:solidFill>
                  <a:srgbClr val="FF0000"/>
                </a:solidFill>
              </a:rPr>
              <a:t> de cor.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LIÇÃO DE PROGRAMAÇÃO AVANÇADA EV3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9/7/2015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Placeholder 5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  <a:prstGeom prst="rect">
            <a:avLst/>
          </a:prstGeom>
        </p:spPr>
      </p:pic>
      <p:pic>
        <p:nvPicPr>
          <p:cNvPr id="14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263741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2264782"/>
            <a:ext cx="853559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no</a:t>
            </a:r>
            <a:r>
              <a:rPr lang="en-US" dirty="0"/>
              <a:t> </a:t>
            </a:r>
            <a:r>
              <a:rPr lang="en-US" dirty="0" smtClean="0"/>
              <a:t>YouTube.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9" y="2133600"/>
            <a:ext cx="8357912" cy="3992563"/>
          </a:xfrm>
        </p:spPr>
        <p:txBody>
          <a:bodyPr/>
          <a:lstStyle/>
          <a:p>
            <a:r>
              <a:rPr lang="en-US" dirty="0" smtClean="0"/>
              <a:t>EV3Lessons.com canal no YouTube.</a:t>
            </a:r>
          </a:p>
          <a:p>
            <a:endParaRPr lang="en-US" dirty="0"/>
          </a:p>
          <a:p>
            <a:r>
              <a:rPr lang="en-US" dirty="0"/>
              <a:t>https://youtu.be/qHwho1k1GZ4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19" y="1884848"/>
            <a:ext cx="8426173" cy="3992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do Droids Robotics.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Luiz Gabriel Vieira Costa da </a:t>
            </a:r>
            <a:r>
              <a:rPr lang="en-US" dirty="0" err="1" smtClean="0"/>
              <a:t>Equipe</a:t>
            </a:r>
            <a:r>
              <a:rPr lang="en-US" dirty="0" smtClean="0"/>
              <a:t> TILT.</a:t>
            </a:r>
          </a:p>
          <a:p>
            <a:r>
              <a:rPr lang="en-US" dirty="0"/>
              <a:t>Time FLL 1920, Baker’s Dozen </a:t>
            </a:r>
            <a:r>
              <a:rPr lang="en-US" dirty="0" err="1"/>
              <a:t>contribuidores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, video e </a:t>
            </a:r>
            <a:r>
              <a:rPr lang="en-US" dirty="0" err="1"/>
              <a:t>fotos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 (</a:t>
            </a:r>
            <a:r>
              <a:rPr lang="en-US" dirty="0" err="1"/>
              <a:t>linha</a:t>
            </a:r>
            <a:r>
              <a:rPr lang="en-US" dirty="0"/>
              <a:t> straddle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92" y="6043768"/>
            <a:ext cx="11176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12</a:t>
            </a:fld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37" y="5453136"/>
            <a:ext cx="688753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Objetivos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2" y="2133600"/>
            <a:ext cx="8227327" cy="1126814"/>
          </a:xfrm>
        </p:spPr>
        <p:txBody>
          <a:bodyPr>
            <a:noAutofit/>
          </a:bodyPr>
          <a:lstStyle/>
          <a:p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cor.</a:t>
            </a:r>
          </a:p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cor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Pre-</a:t>
            </a:r>
            <a:r>
              <a:rPr lang="en-US" dirty="0" err="1" smtClean="0"/>
              <a:t>requisitos</a:t>
            </a:r>
            <a:r>
              <a:rPr lang="en-US" dirty="0" smtClean="0"/>
              <a:t>: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, </a:t>
            </a:r>
            <a:r>
              <a:rPr lang="en-US" dirty="0" err="1"/>
              <a:t>c</a:t>
            </a:r>
            <a:r>
              <a:rPr lang="en-US" dirty="0" err="1" smtClean="0"/>
              <a:t>ondições</a:t>
            </a:r>
            <a:r>
              <a:rPr lang="en-US" dirty="0" smtClean="0"/>
              <a:t>, loops, </a:t>
            </a:r>
            <a:r>
              <a:rPr lang="en-US" dirty="0" err="1"/>
              <a:t>c</a:t>
            </a:r>
            <a:r>
              <a:rPr lang="en-US" dirty="0" err="1" smtClean="0"/>
              <a:t>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err="1"/>
              <a:t>S</a:t>
            </a:r>
            <a:r>
              <a:rPr lang="en-US" err="1" smtClean="0"/>
              <a:t>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</a:t>
            </a:r>
            <a:r>
              <a:rPr lang="en-US" err="1" smtClean="0"/>
              <a:t>básico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3" y="2133600"/>
            <a:ext cx="5498344" cy="1126814"/>
          </a:xfrm>
        </p:spPr>
        <p:txBody>
          <a:bodyPr>
            <a:noAutofit/>
          </a:bodyPr>
          <a:lstStyle/>
          <a:p>
            <a:r>
              <a:rPr lang="en-US" sz="2000" err="1" smtClean="0"/>
              <a:t>Robô</a:t>
            </a:r>
            <a:r>
              <a:rPr lang="en-US" sz="2000" smtClean="0"/>
              <a:t> </a:t>
            </a:r>
            <a:r>
              <a:rPr lang="en-US" sz="2000" err="1" smtClean="0"/>
              <a:t>vê</a:t>
            </a:r>
            <a:r>
              <a:rPr lang="en-US" sz="2000" smtClean="0"/>
              <a:t> o </a:t>
            </a:r>
            <a:r>
              <a:rPr lang="en-US" sz="2000" err="1" smtClean="0"/>
              <a:t>branco</a:t>
            </a:r>
            <a:r>
              <a:rPr lang="en-US" sz="2000" smtClean="0"/>
              <a:t>, </a:t>
            </a:r>
            <a:r>
              <a:rPr lang="en-US" sz="2000" err="1" smtClean="0"/>
              <a:t>vira</a:t>
            </a:r>
            <a:r>
              <a:rPr lang="en-US" sz="2000" smtClean="0"/>
              <a:t> para a </a:t>
            </a:r>
            <a:r>
              <a:rPr lang="en-US" sz="2000" err="1" smtClean="0"/>
              <a:t>esquerda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Robô</a:t>
            </a:r>
            <a:r>
              <a:rPr lang="en-US" sz="2000" smtClean="0"/>
              <a:t> </a:t>
            </a:r>
            <a:r>
              <a:rPr lang="en-US" sz="2000" err="1" smtClean="0"/>
              <a:t>vê</a:t>
            </a:r>
            <a:r>
              <a:rPr lang="en-US" sz="2000" smtClean="0"/>
              <a:t> o </a:t>
            </a:r>
            <a:r>
              <a:rPr lang="en-US" sz="2000" err="1" smtClean="0"/>
              <a:t>preto</a:t>
            </a:r>
            <a:r>
              <a:rPr lang="en-US" sz="2000" smtClean="0"/>
              <a:t>, </a:t>
            </a:r>
            <a:r>
              <a:rPr lang="en-US" sz="2000" err="1" smtClean="0"/>
              <a:t>vira</a:t>
            </a:r>
            <a:r>
              <a:rPr lang="en-US" sz="2000" smtClean="0"/>
              <a:t> para a </a:t>
            </a:r>
            <a:r>
              <a:rPr lang="en-US" sz="2000" err="1" smtClean="0"/>
              <a:t>direita</a:t>
            </a:r>
            <a:r>
              <a:rPr lang="en-US" sz="2000" smtClean="0"/>
              <a:t>.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84284" y="3967492"/>
            <a:ext cx="672217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113117">
            <a:off x="1577660" y="3956878"/>
            <a:ext cx="799856" cy="512375"/>
            <a:chOff x="2390183" y="3136131"/>
            <a:chExt cx="799856" cy="512375"/>
          </a:xfrm>
        </p:grpSpPr>
        <p:sp>
          <p:nvSpPr>
            <p:cNvPr id="11" name="Oval 10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20670859">
            <a:off x="2729425" y="3947284"/>
            <a:ext cx="799856" cy="512375"/>
            <a:chOff x="2390183" y="3136131"/>
            <a:chExt cx="799856" cy="512375"/>
          </a:xfrm>
        </p:grpSpPr>
        <p:sp>
          <p:nvSpPr>
            <p:cNvPr id="34" name="Oval 3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462150">
            <a:off x="3920526" y="3946238"/>
            <a:ext cx="799856" cy="512375"/>
            <a:chOff x="2390183" y="3136131"/>
            <a:chExt cx="799856" cy="512375"/>
          </a:xfrm>
        </p:grpSpPr>
        <p:sp>
          <p:nvSpPr>
            <p:cNvPr id="39" name="Oval 38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20433418">
            <a:off x="5013659" y="3931964"/>
            <a:ext cx="799856" cy="512375"/>
            <a:chOff x="2390183" y="3136131"/>
            <a:chExt cx="799856" cy="512375"/>
          </a:xfrm>
        </p:grpSpPr>
        <p:sp>
          <p:nvSpPr>
            <p:cNvPr id="44" name="Oval 4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6088" y="589439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com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05890" y="2042669"/>
            <a:ext cx="3718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é </a:t>
            </a: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luz</a:t>
            </a:r>
            <a:r>
              <a:rPr lang="en-US" sz="2000" dirty="0" smtClean="0"/>
              <a:t> </a:t>
            </a:r>
            <a:r>
              <a:rPr lang="en-US" sz="2000" dirty="0" err="1" smtClean="0"/>
              <a:t>próximos</a:t>
            </a:r>
            <a:r>
              <a:rPr lang="en-US" sz="2000" dirty="0" smtClean="0"/>
              <a:t> um do outro para </a:t>
            </a:r>
            <a:r>
              <a:rPr lang="en-US" sz="2000" dirty="0" err="1" smtClean="0"/>
              <a:t>seguir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linha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Cada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precisa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colocado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/>
              <a:t> </a:t>
            </a:r>
            <a:r>
              <a:rPr lang="en-US" sz="2000" dirty="0" err="1" smtClean="0"/>
              <a:t>borda</a:t>
            </a:r>
            <a:r>
              <a:rPr lang="en-US" sz="2000" dirty="0" smtClean="0"/>
              <a:t> de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lado</a:t>
            </a:r>
            <a:r>
              <a:rPr lang="en-US" sz="2000" dirty="0" smtClean="0"/>
              <a:t> da </a:t>
            </a:r>
            <a:r>
              <a:rPr lang="en-US" sz="2000" dirty="0" err="1" smtClean="0"/>
              <a:t>linha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seguir</a:t>
            </a:r>
            <a:r>
              <a:rPr lang="en-US" sz="2000" dirty="0" smtClean="0"/>
              <a:t> a </a:t>
            </a:r>
            <a:r>
              <a:rPr lang="en-US" sz="2000" dirty="0" err="1" smtClean="0"/>
              <a:t>linha</a:t>
            </a:r>
            <a:r>
              <a:rPr lang="en-US" sz="2000" dirty="0" smtClean="0"/>
              <a:t>, ambos </a:t>
            </a:r>
            <a:r>
              <a:rPr lang="en-US" sz="2000" dirty="0" err="1" smtClean="0"/>
              <a:t>sensores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estar</a:t>
            </a:r>
            <a:r>
              <a:rPr lang="en-US" sz="2000" dirty="0" smtClean="0"/>
              <a:t> </a:t>
            </a:r>
            <a:r>
              <a:rPr lang="en-US" sz="2000" dirty="0" err="1" smtClean="0"/>
              <a:t>lendo</a:t>
            </a:r>
            <a:r>
              <a:rPr lang="en-US" sz="2000" dirty="0" smtClean="0"/>
              <a:t> a </a:t>
            </a:r>
            <a:r>
              <a:rPr lang="en-US" sz="2000" dirty="0" err="1" smtClean="0"/>
              <a:t>intensidade</a:t>
            </a:r>
            <a:r>
              <a:rPr lang="en-US" sz="2000" dirty="0" smtClean="0"/>
              <a:t> das </a:t>
            </a:r>
            <a:r>
              <a:rPr lang="en-US" sz="2000" dirty="0" err="1" smtClean="0"/>
              <a:t>bordas</a:t>
            </a:r>
            <a:r>
              <a:rPr lang="en-US" sz="2000" dirty="0" smtClean="0"/>
              <a:t> da </a:t>
            </a:r>
            <a:r>
              <a:rPr lang="en-US" sz="2000" dirty="0" err="1" smtClean="0"/>
              <a:t>linha</a:t>
            </a:r>
            <a:r>
              <a:rPr lang="en-US" sz="2000" dirty="0" smtClean="0"/>
              <a:t>.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4368364" y="5168581"/>
            <a:ext cx="432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Assista</a:t>
            </a:r>
            <a:r>
              <a:rPr lang="en-US" dirty="0" smtClean="0"/>
              <a:t> o video para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Dicas</a:t>
            </a:r>
            <a:r>
              <a:rPr lang="en-US" smtClean="0"/>
              <a:t> para o </a:t>
            </a:r>
            <a:r>
              <a:rPr lang="en-US" err="1" smtClean="0"/>
              <a:t>sucesso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smtClean="0"/>
              <a:t>O </a:t>
            </a:r>
            <a:r>
              <a:rPr lang="en-US" err="1" smtClean="0"/>
              <a:t>lugar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colocará</a:t>
            </a:r>
            <a:r>
              <a:rPr lang="en-US" smtClean="0"/>
              <a:t> </a:t>
            </a:r>
            <a:r>
              <a:rPr lang="en-US" err="1" smtClean="0"/>
              <a:t>os</a:t>
            </a:r>
            <a:r>
              <a:rPr lang="en-US" smtClean="0"/>
              <a:t> </a:t>
            </a:r>
            <a:r>
              <a:rPr lang="en-US" err="1" smtClean="0"/>
              <a:t>sensores</a:t>
            </a:r>
            <a:r>
              <a:rPr lang="en-US" smtClean="0"/>
              <a:t> é </a:t>
            </a:r>
            <a:r>
              <a:rPr lang="en-US" err="1" smtClean="0"/>
              <a:t>muito</a:t>
            </a:r>
            <a:r>
              <a:rPr lang="en-US" smtClean="0"/>
              <a:t> </a:t>
            </a:r>
            <a:r>
              <a:rPr lang="en-US" err="1" smtClean="0"/>
              <a:t>importante</a:t>
            </a:r>
            <a:r>
              <a:rPr lang="en-US" smtClean="0"/>
              <a:t>.</a:t>
            </a:r>
          </a:p>
          <a:p>
            <a:r>
              <a:rPr lang="en-US" smtClean="0"/>
              <a:t>Na </a:t>
            </a:r>
            <a:r>
              <a:rPr lang="en-US" err="1" smtClean="0"/>
              <a:t>foto</a:t>
            </a:r>
            <a:r>
              <a:rPr lang="en-US" smtClean="0"/>
              <a:t> à </a:t>
            </a:r>
            <a:r>
              <a:rPr lang="en-US" err="1" smtClean="0"/>
              <a:t>direita</a:t>
            </a:r>
            <a:r>
              <a:rPr lang="en-US" smtClean="0"/>
              <a:t> </a:t>
            </a:r>
            <a:r>
              <a:rPr lang="en-US" err="1" smtClean="0"/>
              <a:t>nós</a:t>
            </a:r>
            <a:r>
              <a:rPr lang="en-US" smtClean="0"/>
              <a:t> </a:t>
            </a:r>
            <a:r>
              <a:rPr lang="en-US" err="1" smtClean="0"/>
              <a:t>temos</a:t>
            </a:r>
            <a:r>
              <a:rPr lang="en-US" smtClean="0"/>
              <a:t>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viga</a:t>
            </a:r>
            <a:r>
              <a:rPr lang="en-US" smtClean="0"/>
              <a:t> (</a:t>
            </a:r>
            <a:r>
              <a:rPr lang="en-US" err="1" smtClean="0"/>
              <a:t>feixe</a:t>
            </a:r>
            <a:r>
              <a:rPr lang="en-US" smtClean="0"/>
              <a:t>), </a:t>
            </a:r>
            <a:r>
              <a:rPr lang="en-US" err="1" smtClean="0"/>
              <a:t>então</a:t>
            </a:r>
            <a:r>
              <a:rPr lang="en-US" smtClean="0"/>
              <a:t>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pode</a:t>
            </a:r>
            <a:r>
              <a:rPr lang="en-US" smtClean="0"/>
              <a:t> </a:t>
            </a:r>
            <a:r>
              <a:rPr lang="en-US" err="1" smtClean="0"/>
              <a:t>ver</a:t>
            </a:r>
            <a:r>
              <a:rPr lang="en-US" smtClean="0"/>
              <a:t> </a:t>
            </a:r>
            <a:r>
              <a:rPr lang="en-US" err="1" smtClean="0"/>
              <a:t>quão</a:t>
            </a:r>
            <a:r>
              <a:rPr lang="en-US" smtClean="0"/>
              <a:t> </a:t>
            </a:r>
            <a:r>
              <a:rPr lang="en-US" err="1" smtClean="0"/>
              <a:t>afastado</a:t>
            </a:r>
            <a:r>
              <a:rPr lang="en-US" smtClean="0"/>
              <a:t> </a:t>
            </a:r>
            <a:r>
              <a:rPr lang="en-US" err="1" smtClean="0"/>
              <a:t>deve</a:t>
            </a:r>
            <a:r>
              <a:rPr lang="en-US" smtClean="0"/>
              <a:t> </a:t>
            </a:r>
            <a:r>
              <a:rPr lang="en-US" err="1" smtClean="0"/>
              <a:t>ser</a:t>
            </a:r>
            <a:r>
              <a:rPr lang="en-US" smtClean="0"/>
              <a:t> o </a:t>
            </a:r>
            <a:r>
              <a:rPr lang="en-US" err="1" smtClean="0"/>
              <a:t>lugar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deve</a:t>
            </a:r>
            <a:r>
              <a:rPr lang="en-US" smtClean="0"/>
              <a:t> </a:t>
            </a:r>
            <a:r>
              <a:rPr lang="en-US" err="1" smtClean="0"/>
              <a:t>colocar</a:t>
            </a:r>
            <a:r>
              <a:rPr lang="en-US" smtClean="0"/>
              <a:t> </a:t>
            </a:r>
            <a:r>
              <a:rPr lang="en-US" err="1" smtClean="0"/>
              <a:t>os</a:t>
            </a:r>
            <a:r>
              <a:rPr lang="en-US" smtClean="0"/>
              <a:t> </a:t>
            </a:r>
            <a:r>
              <a:rPr lang="en-US" err="1" smtClean="0"/>
              <a:t>sensores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61851" y="3707884"/>
            <a:ext cx="807020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com </a:t>
            </a:r>
            <a:r>
              <a:rPr lang="en-US" err="1" smtClean="0"/>
              <a:t>dois</a:t>
            </a:r>
            <a:r>
              <a:rPr lang="en-US" smtClean="0"/>
              <a:t> </a:t>
            </a:r>
            <a:r>
              <a:rPr lang="en-US" err="1" smtClean="0"/>
              <a:t>sensores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59331" y="3046764"/>
            <a:ext cx="1572764" cy="1384522"/>
            <a:chOff x="859331" y="3196881"/>
            <a:chExt cx="1387369" cy="1057875"/>
          </a:xfrm>
        </p:grpSpPr>
        <p:sp>
          <p:nvSpPr>
            <p:cNvPr id="12" name="Oval 11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92106" y="4597214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branco</a:t>
            </a:r>
            <a:r>
              <a:rPr lang="en-US" smtClean="0"/>
              <a:t>.</a:t>
            </a:r>
          </a:p>
          <a:p>
            <a:r>
              <a:rPr lang="en-US" smtClean="0"/>
              <a:t>Sensor 2 no </a:t>
            </a:r>
            <a:r>
              <a:rPr lang="en-US" err="1" smtClean="0"/>
              <a:t>preto</a:t>
            </a:r>
            <a:r>
              <a:rPr lang="en-US" smtClean="0"/>
              <a:t>.</a:t>
            </a:r>
          </a:p>
          <a:p>
            <a:r>
              <a:rPr lang="en-US" err="1" smtClean="0"/>
              <a:t>Vá</a:t>
            </a:r>
            <a:r>
              <a:rPr lang="en-US" smtClean="0"/>
              <a:t> </a:t>
            </a:r>
            <a:r>
              <a:rPr lang="en-US" err="1" smtClean="0"/>
              <a:t>adiante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65015" y="4597214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preto</a:t>
            </a:r>
            <a:r>
              <a:rPr lang="en-US" smtClean="0"/>
              <a:t>.</a:t>
            </a:r>
          </a:p>
          <a:p>
            <a:r>
              <a:rPr lang="en-US" smtClean="0"/>
              <a:t>Sensor 2 no </a:t>
            </a:r>
            <a:r>
              <a:rPr lang="en-US" err="1" smtClean="0"/>
              <a:t>branco</a:t>
            </a:r>
            <a:r>
              <a:rPr lang="en-US" smtClean="0"/>
              <a:t>. </a:t>
            </a:r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esquerda</a:t>
            </a:r>
            <a:r>
              <a:rPr lang="en-US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0000" y="4597214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branco</a:t>
            </a:r>
            <a:r>
              <a:rPr lang="en-US" smtClean="0"/>
              <a:t>.</a:t>
            </a:r>
          </a:p>
          <a:p>
            <a:r>
              <a:rPr lang="en-US" smtClean="0"/>
              <a:t>Sensor 2 no </a:t>
            </a:r>
            <a:r>
              <a:rPr lang="en-US" err="1" smtClean="0"/>
              <a:t>preto</a:t>
            </a:r>
            <a:r>
              <a:rPr lang="en-US" smtClean="0"/>
              <a:t>. </a:t>
            </a:r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direita</a:t>
            </a:r>
            <a:r>
              <a:rPr lang="en-US" smtClean="0"/>
              <a:t>.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522332" y="3119843"/>
            <a:ext cx="1572764" cy="1384522"/>
            <a:chOff x="859331" y="3196881"/>
            <a:chExt cx="1387369" cy="1057875"/>
          </a:xfrm>
        </p:grpSpPr>
        <p:sp>
          <p:nvSpPr>
            <p:cNvPr id="34" name="Oval 33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12761" y="2878984"/>
            <a:ext cx="1572764" cy="1384522"/>
            <a:chOff x="859331" y="3196881"/>
            <a:chExt cx="1387369" cy="1057875"/>
          </a:xfrm>
        </p:grpSpPr>
        <p:sp>
          <p:nvSpPr>
            <p:cNvPr id="41" name="Oval 40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Desafio</a:t>
            </a:r>
            <a:r>
              <a:rPr lang="en-US" smtClean="0"/>
              <a:t> 1.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1240081"/>
          </a:xfrm>
        </p:spPr>
        <p:txBody>
          <a:bodyPr>
            <a:normAutofit/>
          </a:bodyPr>
          <a:lstStyle/>
          <a:p>
            <a:r>
              <a:rPr lang="en-US" smtClean="0"/>
              <a:t>Use as </a:t>
            </a:r>
            <a:r>
              <a:rPr lang="en-US" err="1" smtClean="0"/>
              <a:t>ideias</a:t>
            </a:r>
            <a:r>
              <a:rPr lang="en-US" smtClean="0"/>
              <a:t> do slide 4 e </a:t>
            </a:r>
            <a:r>
              <a:rPr lang="en-US" err="1" smtClean="0"/>
              <a:t>faça</a:t>
            </a:r>
            <a:r>
              <a:rPr lang="en-US" smtClean="0"/>
              <a:t> um </a:t>
            </a:r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</a:t>
            </a:r>
            <a:r>
              <a:rPr lang="en-US" err="1" smtClean="0"/>
              <a:t>atravessa</a:t>
            </a:r>
            <a:r>
              <a:rPr lang="en-US" smtClean="0"/>
              <a:t>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linha</a:t>
            </a:r>
            <a:r>
              <a:rPr lang="en-US" smtClean="0"/>
              <a:t> </a:t>
            </a:r>
            <a:r>
              <a:rPr lang="en-US" err="1" smtClean="0"/>
              <a:t>vermelha</a:t>
            </a:r>
            <a:r>
              <a:rPr lang="en-US" smtClean="0"/>
              <a:t> – use 2 </a:t>
            </a:r>
            <a:r>
              <a:rPr lang="en-US" err="1" smtClean="0"/>
              <a:t>sensores</a:t>
            </a:r>
            <a:r>
              <a:rPr lang="en-US" smtClean="0"/>
              <a:t> de </a:t>
            </a:r>
            <a:r>
              <a:rPr lang="en-US" err="1" smtClean="0"/>
              <a:t>cor</a:t>
            </a:r>
            <a:r>
              <a:rPr lang="en-US" smtClean="0"/>
              <a:t> para </a:t>
            </a:r>
            <a:r>
              <a:rPr lang="en-US" err="1" smtClean="0"/>
              <a:t>seguir</a:t>
            </a:r>
            <a:r>
              <a:rPr lang="en-US" smtClean="0"/>
              <a:t> a </a:t>
            </a:r>
            <a:r>
              <a:rPr lang="en-US" err="1" smtClean="0"/>
              <a:t>linha</a:t>
            </a:r>
            <a:r>
              <a:rPr lang="en-US" smtClean="0"/>
              <a:t> </a:t>
            </a:r>
            <a:r>
              <a:rPr lang="en-US" err="1" smtClean="0"/>
              <a:t>vermelha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7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2127346" y="4412624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9331" y="3713820"/>
            <a:ext cx="1572764" cy="1384522"/>
            <a:chOff x="859331" y="3196881"/>
            <a:chExt cx="1387369" cy="1057875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56582" y="5233441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branco</a:t>
            </a:r>
            <a:r>
              <a:rPr lang="en-US" smtClean="0"/>
              <a:t>.</a:t>
            </a:r>
          </a:p>
          <a:p>
            <a:r>
              <a:rPr lang="en-US" smtClean="0"/>
              <a:t>Sensor 2 no </a:t>
            </a:r>
            <a:r>
              <a:rPr lang="en-US" err="1" smtClean="0"/>
              <a:t>branco</a:t>
            </a:r>
            <a:r>
              <a:rPr lang="en-US" smtClean="0"/>
              <a:t>.</a:t>
            </a:r>
          </a:p>
          <a:p>
            <a:r>
              <a:rPr lang="en-US" err="1" smtClean="0"/>
              <a:t>Vá</a:t>
            </a:r>
            <a:r>
              <a:rPr lang="en-US" smtClean="0"/>
              <a:t> </a:t>
            </a:r>
            <a:r>
              <a:rPr lang="en-US" err="1" smtClean="0"/>
              <a:t>adiante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9565" y="487004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19975" y="435231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83552" y="479277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63962" y="427504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26476" y="5385841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vermelho</a:t>
            </a:r>
            <a:r>
              <a:rPr lang="en-US" smtClean="0"/>
              <a:t>.</a:t>
            </a:r>
          </a:p>
          <a:p>
            <a:r>
              <a:rPr lang="en-US" smtClean="0"/>
              <a:t>Sensor 2 no </a:t>
            </a:r>
            <a:r>
              <a:rPr lang="en-US" err="1" smtClean="0"/>
              <a:t>branco</a:t>
            </a:r>
            <a:r>
              <a:rPr lang="en-US" smtClean="0"/>
              <a:t>. </a:t>
            </a:r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esquerda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42812" y="3485395"/>
            <a:ext cx="202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no </a:t>
            </a:r>
            <a:r>
              <a:rPr lang="en-US" err="1" smtClean="0"/>
              <a:t>branco</a:t>
            </a:r>
            <a:r>
              <a:rPr lang="en-US" smtClean="0"/>
              <a:t>.</a:t>
            </a:r>
          </a:p>
          <a:p>
            <a:r>
              <a:rPr lang="en-US" smtClean="0"/>
              <a:t>Sensor 2 no</a:t>
            </a:r>
          </a:p>
          <a:p>
            <a:r>
              <a:rPr lang="en-US" err="1"/>
              <a:t>v</a:t>
            </a:r>
            <a:r>
              <a:rPr lang="en-US" err="1" smtClean="0"/>
              <a:t>ermelho</a:t>
            </a:r>
            <a:r>
              <a:rPr lang="en-US" smtClean="0"/>
              <a:t>. </a:t>
            </a:r>
          </a:p>
          <a:p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direita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Solução</a:t>
            </a:r>
            <a:r>
              <a:rPr lang="en-US" smtClean="0"/>
              <a:t> do </a:t>
            </a:r>
            <a:r>
              <a:rPr lang="en-US" err="1" smtClean="0"/>
              <a:t>desafio</a:t>
            </a:r>
            <a:r>
              <a:rPr lang="en-US" smtClean="0"/>
              <a:t> 1.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1" y="1798736"/>
            <a:ext cx="781159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24203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Como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adiciona</a:t>
            </a:r>
            <a:r>
              <a:rPr lang="en-US"/>
              <a:t> </a:t>
            </a:r>
            <a:r>
              <a:rPr lang="en-US" smtClean="0"/>
              <a:t>um </a:t>
            </a:r>
            <a:r>
              <a:rPr lang="en-US" err="1" smtClean="0"/>
              <a:t>controle</a:t>
            </a:r>
            <a:r>
              <a:rPr lang="en-US" smtClean="0"/>
              <a:t> </a:t>
            </a:r>
            <a:r>
              <a:rPr lang="en-US" err="1" smtClean="0"/>
              <a:t>proporcional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7040"/>
            <a:ext cx="8574087" cy="2585185"/>
          </a:xfrm>
        </p:spPr>
        <p:txBody>
          <a:bodyPr/>
          <a:lstStyle/>
          <a:p>
            <a:r>
              <a:rPr lang="en-US" smtClean="0"/>
              <a:t>O </a:t>
            </a:r>
            <a:r>
              <a:rPr lang="en-US" err="1" smtClean="0"/>
              <a:t>que</a:t>
            </a:r>
            <a:r>
              <a:rPr lang="en-US" smtClean="0"/>
              <a:t> é um </a:t>
            </a:r>
            <a:r>
              <a:rPr lang="en-US" err="1" smtClean="0"/>
              <a:t>alvo</a:t>
            </a:r>
            <a:r>
              <a:rPr lang="en-US" smtClean="0">
                <a:sym typeface="Wingdings"/>
              </a:rPr>
              <a:t> ambos </a:t>
            </a:r>
            <a:r>
              <a:rPr lang="en-US" err="1" smtClean="0">
                <a:sym typeface="Wingdings"/>
              </a:rPr>
              <a:t>sensores</a:t>
            </a:r>
            <a:r>
              <a:rPr lang="en-US" smtClean="0">
                <a:sym typeface="Wingdings"/>
              </a:rPr>
              <a:t> </a:t>
            </a:r>
            <a:r>
              <a:rPr lang="en-US" err="1" smtClean="0">
                <a:sym typeface="Wingdings"/>
              </a:rPr>
              <a:t>devem</a:t>
            </a:r>
            <a:r>
              <a:rPr lang="en-US" smtClean="0">
                <a:sym typeface="Wingdings"/>
              </a:rPr>
              <a:t> </a:t>
            </a:r>
            <a:r>
              <a:rPr lang="en-US" err="1" smtClean="0">
                <a:sym typeface="Wingdings"/>
              </a:rPr>
              <a:t>ler</a:t>
            </a:r>
            <a:r>
              <a:rPr lang="en-US" smtClean="0">
                <a:sym typeface="Wingdings"/>
              </a:rPr>
              <a:t> o </a:t>
            </a:r>
            <a:r>
              <a:rPr lang="en-US" err="1" smtClean="0">
                <a:sym typeface="Wingdings"/>
              </a:rPr>
              <a:t>mesmo</a:t>
            </a:r>
            <a:r>
              <a:rPr lang="en-US" smtClean="0">
                <a:sym typeface="Wingdings"/>
              </a:rPr>
              <a:t> valor.</a:t>
            </a:r>
          </a:p>
          <a:p>
            <a:r>
              <a:rPr lang="en-US" smtClean="0">
                <a:sym typeface="Wingdings"/>
              </a:rPr>
              <a:t>O </a:t>
            </a:r>
            <a:r>
              <a:rPr lang="en-US" err="1" smtClean="0">
                <a:sym typeface="Wingdings"/>
              </a:rPr>
              <a:t>que</a:t>
            </a:r>
            <a:r>
              <a:rPr lang="en-US" smtClean="0">
                <a:sym typeface="Wingdings"/>
              </a:rPr>
              <a:t> é o </a:t>
            </a:r>
            <a:r>
              <a:rPr lang="en-US" err="1" smtClean="0">
                <a:sym typeface="Wingdings"/>
              </a:rPr>
              <a:t>erro</a:t>
            </a:r>
            <a:r>
              <a:rPr lang="en-US" smtClean="0">
                <a:sym typeface="Wingdings"/>
              </a:rPr>
              <a:t> a </a:t>
            </a:r>
            <a:r>
              <a:rPr lang="en-US" err="1" smtClean="0">
                <a:sym typeface="Wingdings"/>
              </a:rPr>
              <a:t>diferença</a:t>
            </a:r>
            <a:r>
              <a:rPr lang="en-US" smtClean="0">
                <a:sym typeface="Wingdings"/>
              </a:rPr>
              <a:t> entre </a:t>
            </a:r>
            <a:r>
              <a:rPr lang="en-US" err="1" smtClean="0">
                <a:sym typeface="Wingdings"/>
              </a:rPr>
              <a:t>os</a:t>
            </a:r>
            <a:r>
              <a:rPr lang="en-US" smtClean="0">
                <a:sym typeface="Wingdings"/>
              </a:rPr>
              <a:t> </a:t>
            </a:r>
            <a:r>
              <a:rPr lang="en-US" err="1" smtClean="0">
                <a:sym typeface="Wingdings"/>
              </a:rPr>
              <a:t>sensores</a:t>
            </a:r>
            <a:r>
              <a:rPr lang="en-US" smtClean="0">
                <a:sym typeface="Wingdings"/>
              </a:rPr>
              <a:t>.</a:t>
            </a:r>
          </a:p>
          <a:p>
            <a:r>
              <a:rPr lang="en-US" smtClean="0">
                <a:sym typeface="Wingdings"/>
              </a:rPr>
              <a:t>O </a:t>
            </a:r>
            <a:r>
              <a:rPr lang="en-US" err="1" smtClean="0">
                <a:sym typeface="Wingdings"/>
              </a:rPr>
              <a:t>que</a:t>
            </a:r>
            <a:r>
              <a:rPr lang="en-US" smtClean="0">
                <a:sym typeface="Wingdings"/>
              </a:rPr>
              <a:t> é </a:t>
            </a:r>
            <a:r>
              <a:rPr lang="en-US" err="1" smtClean="0">
                <a:sym typeface="Wingdings"/>
              </a:rPr>
              <a:t>correção</a:t>
            </a:r>
            <a:r>
              <a:rPr lang="en-US" smtClean="0">
                <a:sym typeface="Wingdings"/>
              </a:rPr>
              <a:t> </a:t>
            </a:r>
            <a:r>
              <a:rPr lang="en-US" err="1" smtClean="0">
                <a:sym typeface="Wingdings"/>
              </a:rPr>
              <a:t>virar</a:t>
            </a:r>
            <a:r>
              <a:rPr lang="en-US">
                <a:sym typeface="Wingdings"/>
              </a:rPr>
              <a:t> </a:t>
            </a:r>
            <a:r>
              <a:rPr lang="en-US" err="1" smtClean="0">
                <a:sym typeface="Wingdings"/>
              </a:rPr>
              <a:t>até</a:t>
            </a:r>
            <a:r>
              <a:rPr lang="en-US" smtClean="0">
                <a:sym typeface="Wingdings"/>
              </a:rPr>
              <a:t> </a:t>
            </a:r>
            <a:r>
              <a:rPr lang="en-US" err="1" smtClean="0">
                <a:sym typeface="Wingdings"/>
              </a:rPr>
              <a:t>encontrar</a:t>
            </a:r>
            <a:r>
              <a:rPr lang="en-US" smtClean="0">
                <a:sym typeface="Wingdings"/>
              </a:rPr>
              <a:t> o valor </a:t>
            </a:r>
            <a:r>
              <a:rPr lang="en-US" err="1" smtClean="0">
                <a:sym typeface="Wingdings"/>
              </a:rPr>
              <a:t>correto</a:t>
            </a:r>
            <a:r>
              <a:rPr lang="en-US" smtClean="0">
                <a:sym typeface="Wingdings"/>
              </a:rPr>
              <a:t> se a </a:t>
            </a:r>
            <a:r>
              <a:rPr lang="en-US" err="1" smtClean="0">
                <a:sym typeface="Wingdings"/>
              </a:rPr>
              <a:t>diferença</a:t>
            </a:r>
            <a:r>
              <a:rPr lang="en-US" smtClean="0">
                <a:sym typeface="Wingdings"/>
              </a:rPr>
              <a:t> for </a:t>
            </a:r>
            <a:r>
              <a:rPr lang="en-US" err="1" smtClean="0">
                <a:sym typeface="Wingdings"/>
              </a:rPr>
              <a:t>grande</a:t>
            </a:r>
            <a:r>
              <a:rPr lang="en-US">
                <a:sym typeface="Wingdings"/>
              </a:rPr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9</a:t>
            </a:fld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>
            <a:off x="2127346" y="4784636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59331" y="4085832"/>
            <a:ext cx="1572764" cy="1384522"/>
            <a:chOff x="859331" y="3196881"/>
            <a:chExt cx="1387369" cy="1057875"/>
          </a:xfrm>
        </p:grpSpPr>
        <p:sp>
          <p:nvSpPr>
            <p:cNvPr id="23" name="Oval 22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79608" y="5695249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</a:t>
            </a:r>
            <a:r>
              <a:rPr lang="en-US" err="1" smtClean="0"/>
              <a:t>lendo</a:t>
            </a:r>
            <a:r>
              <a:rPr lang="en-US" smtClean="0"/>
              <a:t> 50.	</a:t>
            </a:r>
          </a:p>
          <a:p>
            <a:r>
              <a:rPr lang="en-US" smtClean="0"/>
              <a:t>Sensor 2 </a:t>
            </a:r>
            <a:r>
              <a:rPr lang="en-US" err="1" smtClean="0"/>
              <a:t>lendo</a:t>
            </a:r>
            <a:r>
              <a:rPr lang="en-US" smtClean="0"/>
              <a:t> 50.</a:t>
            </a:r>
          </a:p>
          <a:p>
            <a:r>
              <a:rPr lang="en-US" err="1" smtClean="0"/>
              <a:t>Vá</a:t>
            </a:r>
            <a:r>
              <a:rPr lang="en-US" smtClean="0"/>
              <a:t> </a:t>
            </a:r>
            <a:r>
              <a:rPr lang="en-US" err="1" smtClean="0"/>
              <a:t>adiante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39565" y="5242052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19975" y="4724326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83552" y="5382858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63962" y="4865132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49502" y="5695249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</a:t>
            </a:r>
            <a:r>
              <a:rPr lang="en-US" err="1" smtClean="0"/>
              <a:t>lendo</a:t>
            </a:r>
            <a:r>
              <a:rPr lang="en-US" smtClean="0"/>
              <a:t> 10.</a:t>
            </a:r>
          </a:p>
          <a:p>
            <a:r>
              <a:rPr lang="en-US" smtClean="0"/>
              <a:t>Sensor 2 </a:t>
            </a:r>
            <a:r>
              <a:rPr lang="en-US" err="1" smtClean="0"/>
              <a:t>lendo</a:t>
            </a:r>
            <a:r>
              <a:rPr lang="en-US" smtClean="0"/>
              <a:t> 100. </a:t>
            </a:r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esquerda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91245" y="5695249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Sensor 1 </a:t>
            </a:r>
            <a:r>
              <a:rPr lang="en-US" err="1" smtClean="0"/>
              <a:t>lendo</a:t>
            </a:r>
            <a:r>
              <a:rPr lang="en-US" smtClean="0"/>
              <a:t> 60.</a:t>
            </a:r>
          </a:p>
          <a:p>
            <a:r>
              <a:rPr lang="en-US" smtClean="0"/>
              <a:t>Sensor 2 </a:t>
            </a:r>
            <a:r>
              <a:rPr lang="en-US" err="1" smtClean="0"/>
              <a:t>lendo</a:t>
            </a:r>
            <a:r>
              <a:rPr lang="en-US" smtClean="0"/>
              <a:t> 40. </a:t>
            </a:r>
            <a:r>
              <a:rPr lang="en-US" err="1" smtClean="0"/>
              <a:t>Vire</a:t>
            </a:r>
            <a:r>
              <a:rPr lang="en-US" smtClean="0"/>
              <a:t> a </a:t>
            </a:r>
            <a:r>
              <a:rPr lang="en-US" err="1" smtClean="0"/>
              <a:t>direita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620</Words>
  <Application>Microsoft Office PowerPoint</Application>
  <PresentationFormat>On-screen Show (4:3)</PresentationFormat>
  <Paragraphs>109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Spectrum</vt:lpstr>
      <vt:lpstr>Seguidor proporcional de linha com dois sensores de cor.</vt:lpstr>
      <vt:lpstr>Objetivos.</vt:lpstr>
      <vt:lpstr> Seguidor de linha básico.</vt:lpstr>
      <vt:lpstr>O que é um seguidor de linha com dois sensores de cor?</vt:lpstr>
      <vt:lpstr>Dicas para o sucesso.</vt:lpstr>
      <vt:lpstr>Seguidor de linha com dois sensores.</vt:lpstr>
      <vt:lpstr>Desafio 1.</vt:lpstr>
      <vt:lpstr>Solução do desafio 1.</vt:lpstr>
      <vt:lpstr>Como você adiciona um controle proporcional?</vt:lpstr>
      <vt:lpstr>Solução do desafio 2.</vt:lpstr>
      <vt:lpstr>Veja este código em ação no YouTube.</vt:lpstr>
      <vt:lpstr>Creditos.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with Two Color Sensors and Proportional Control</dc:title>
  <dc:creator>Luiz Gabriel Vieira Costa</dc:creator>
  <cp:lastModifiedBy>Sanjay Seshan</cp:lastModifiedBy>
  <cp:revision>30</cp:revision>
  <dcterms:modified xsi:type="dcterms:W3CDTF">2015-10-23T22:04:44Z</dcterms:modified>
</cp:coreProperties>
</file>