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4"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4F5EFA5-F8F3-4F26-AF7A-15E7BE0A9B2A}">
  <a:tblStyle styleId="{94F5EFA5-F8F3-4F26-AF7A-15E7BE0A9B2A}" styleName="Table_0">
    <a:wholeTbl>
      <a:tcTxStyle b="off" i="off">
        <a:font>
          <a:latin typeface="Calibri"/>
          <a:ea typeface="Calibri"/>
          <a:cs typeface="Calibri"/>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9525" cap="flat" cmpd="sng">
              <a:solidFill>
                <a:srgbClr val="000000">
                  <a:alpha val="0"/>
                </a:srgbClr>
              </a:solidFill>
              <a:prstDash val="solid"/>
              <a:round/>
              <a:headEnd type="none" w="med" len="med"/>
              <a:tailEnd type="none" w="med" len="med"/>
            </a:ln>
          </a:top>
          <a:bottom>
            <a:ln w="9525" cap="flat" cmpd="sng">
              <a:solidFill>
                <a:srgbClr val="000000">
                  <a:alpha val="0"/>
                </a:srgbClr>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128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
        <p:cNvGrpSpPr/>
        <p:nvPr/>
      </p:nvGrpSpPr>
      <p:grpSpPr>
        <a:xfrm>
          <a:off x="0" y="0"/>
          <a:ext cx="0" cy="0"/>
          <a:chOff x="0" y="0"/>
          <a:chExt cx="0" cy="0"/>
        </a:xfrm>
      </p:grpSpPr>
      <p:sp>
        <p:nvSpPr>
          <p:cNvPr id="2" name="Shape 2"/>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3" name="Shape 3"/>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indent="0" algn="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4" name="Shape 4"/>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 name="Shape 5"/>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6" name="Shape 6"/>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7" name="Shape 7"/>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baseline="0">
                <a:solidFill>
                  <a:schemeClr val="dk1"/>
                </a:solidFill>
                <a:latin typeface="Calibri"/>
                <a:ea typeface="Calibri"/>
                <a:cs typeface="Calibri"/>
                <a:sym typeface="Calibri"/>
              </a:rPr>
              <a:t>‹#›</a:t>
            </a:fld>
            <a:endParaRPr lang="en-US" sz="1200" b="0" i="0" u="none" strike="noStrike" cap="none" baseline="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427727132"/>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Shape 20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09" name="Shape 209"/>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None/>
            </a:pPr>
            <a:endParaRPr sz="1200" b="0" i="0" u="none" strike="noStrike" cap="none" baseline="0">
              <a:solidFill>
                <a:schemeClr val="dk1"/>
              </a:solidFill>
              <a:latin typeface="Calibri"/>
              <a:ea typeface="Calibri"/>
              <a:cs typeface="Calibri"/>
              <a:sym typeface="Calibri"/>
            </a:endParaRPr>
          </a:p>
        </p:txBody>
      </p:sp>
      <p:sp>
        <p:nvSpPr>
          <p:cNvPr id="210" name="Shape 210"/>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baseline="0">
                <a:solidFill>
                  <a:schemeClr val="dk1"/>
                </a:solidFill>
                <a:latin typeface="Calibri"/>
                <a:ea typeface="Calibri"/>
                <a:cs typeface="Calibri"/>
                <a:sym typeface="Calibri"/>
              </a:rPr>
              <a:t>1</a:t>
            </a:fld>
            <a:endParaRPr lang="en-US" sz="1200" b="0" i="0" u="none" strike="noStrike" cap="none" baseline="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4206735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Shape 30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04" name="Shape 304"/>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None/>
            </a:pPr>
            <a:endParaRPr sz="1200" b="0" i="0" u="none" strike="noStrike" cap="none" baseline="0">
              <a:solidFill>
                <a:schemeClr val="dk1"/>
              </a:solidFill>
              <a:latin typeface="Calibri"/>
              <a:ea typeface="Calibri"/>
              <a:cs typeface="Calibri"/>
              <a:sym typeface="Calibri"/>
            </a:endParaRPr>
          </a:p>
        </p:txBody>
      </p:sp>
      <p:sp>
        <p:nvSpPr>
          <p:cNvPr id="305" name="Shape 305"/>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baseline="0">
                <a:solidFill>
                  <a:schemeClr val="dk1"/>
                </a:solidFill>
                <a:latin typeface="Calibri"/>
                <a:ea typeface="Calibri"/>
                <a:cs typeface="Calibri"/>
                <a:sym typeface="Calibri"/>
              </a:rPr>
              <a:t>10</a:t>
            </a:fld>
            <a:endParaRPr lang="en-US" sz="1200" b="0" i="0" u="none" strike="noStrike" cap="none" baseline="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6593805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Shape 21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218" name="Shape 21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6260647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Shape 22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226" name="Shape 22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4493148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Shape 23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234" name="Shape 23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4632462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Shape 24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249" name="Shape 24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5699589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Shape 26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263" name="Shape 26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5032126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Shape 27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271" name="Shape 27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2744666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Shape 28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286" name="Shape 28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0157832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Shape 29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294" name="Shape 29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9422712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with Picture">
    <p:spTree>
      <p:nvGrpSpPr>
        <p:cNvPr id="1" name="Shape 14"/>
        <p:cNvGrpSpPr/>
        <p:nvPr/>
      </p:nvGrpSpPr>
      <p:grpSpPr>
        <a:xfrm>
          <a:off x="0" y="0"/>
          <a:ext cx="0" cy="0"/>
          <a:chOff x="0" y="0"/>
          <a:chExt cx="0" cy="0"/>
        </a:xfrm>
      </p:grpSpPr>
      <p:sp>
        <p:nvSpPr>
          <p:cNvPr id="15" name="Shape 15"/>
          <p:cNvSpPr/>
          <p:nvPr/>
        </p:nvSpPr>
        <p:spPr>
          <a:xfrm>
            <a:off x="284162" y="444727"/>
            <a:ext cx="8574086" cy="1468437"/>
          </a:xfrm>
          <a:prstGeom prst="rect">
            <a:avLst/>
          </a:prstGeom>
          <a:solidFill>
            <a:srgbClr val="262626">
              <a:alpha val="84705"/>
            </a:srgbClr>
          </a:solidFill>
          <a:ln>
            <a:noFill/>
          </a:ln>
        </p:spPr>
        <p:txBody>
          <a:bodyPr lIns="91425" tIns="45700" rIns="182875" bIns="365750" anchor="b" anchorCtr="0">
            <a:noAutofit/>
          </a:bodyPr>
          <a:lstStyle/>
          <a:p>
            <a:pPr marL="0" marR="0" lvl="0" indent="0" algn="l" rtl="0">
              <a:spcBef>
                <a:spcPts val="0"/>
              </a:spcBef>
              <a:buClr>
                <a:schemeClr val="dk1"/>
              </a:buClr>
              <a:buFont typeface="Calibri"/>
              <a:buNone/>
            </a:pPr>
            <a:endParaRPr sz="4200" b="0" i="0" u="none" strike="noStrike" cap="none" baseline="0">
              <a:solidFill>
                <a:schemeClr val="lt1"/>
              </a:solidFill>
              <a:latin typeface="Cantarell"/>
              <a:ea typeface="Cantarell"/>
              <a:cs typeface="Cantarell"/>
              <a:sym typeface="Cantarell"/>
            </a:endParaRPr>
          </a:p>
        </p:txBody>
      </p:sp>
      <p:sp>
        <p:nvSpPr>
          <p:cNvPr id="16" name="Shape 16"/>
          <p:cNvSpPr txBox="1">
            <a:spLocks noGrp="1"/>
          </p:cNvSpPr>
          <p:nvPr>
            <p:ph type="dt" idx="10"/>
          </p:nvPr>
        </p:nvSpPr>
        <p:spPr>
          <a:xfrm>
            <a:off x="6794935" y="6437032"/>
            <a:ext cx="2133599" cy="365125"/>
          </a:xfrm>
          <a:prstGeom prst="rect">
            <a:avLst/>
          </a:prstGeom>
          <a:noFill/>
          <a:ln>
            <a:noFill/>
          </a:ln>
        </p:spPr>
        <p:txBody>
          <a:bodyPr lIns="91425" tIns="91425" rIns="91425" bIns="91425" anchor="ctr" anchorCtr="0"/>
          <a:lstStyle>
            <a:lvl1pPr marL="0" marR="0" indent="0" algn="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7" name="Shape 17"/>
          <p:cNvSpPr txBox="1">
            <a:spLocks noGrp="1"/>
          </p:cNvSpPr>
          <p:nvPr>
            <p:ph type="ftr" idx="11"/>
          </p:nvPr>
        </p:nvSpPr>
        <p:spPr>
          <a:xfrm>
            <a:off x="199697" y="6437032"/>
            <a:ext cx="6124902"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8" name="Shape 18"/>
          <p:cNvSpPr txBox="1">
            <a:spLocks noGrp="1"/>
          </p:cNvSpPr>
          <p:nvPr>
            <p:ph type="sldNum" idx="12"/>
          </p:nvPr>
        </p:nvSpPr>
        <p:spPr>
          <a:xfrm>
            <a:off x="8306459" y="167346"/>
            <a:ext cx="630621" cy="35976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400" b="1" i="0" u="none" strike="noStrike" cap="none" baseline="0">
                <a:solidFill>
                  <a:srgbClr val="262626"/>
                </a:solidFill>
                <a:latin typeface="Calibri"/>
                <a:ea typeface="Calibri"/>
                <a:cs typeface="Calibri"/>
                <a:sym typeface="Calibri"/>
              </a:rPr>
              <a:t>‹#›</a:t>
            </a:fld>
            <a:endParaRPr lang="en-US" sz="1400" b="1" i="0" u="none" strike="noStrike" cap="none" baseline="0">
              <a:solidFill>
                <a:srgbClr val="262626"/>
              </a:solidFill>
              <a:latin typeface="Calibri"/>
              <a:ea typeface="Calibri"/>
              <a:cs typeface="Calibri"/>
              <a:sym typeface="Calibri"/>
            </a:endParaRPr>
          </a:p>
        </p:txBody>
      </p:sp>
      <p:sp>
        <p:nvSpPr>
          <p:cNvPr id="19" name="Shape 19"/>
          <p:cNvSpPr>
            <a:spLocks noGrp="1"/>
          </p:cNvSpPr>
          <p:nvPr>
            <p:ph type="pic" idx="2"/>
          </p:nvPr>
        </p:nvSpPr>
        <p:spPr>
          <a:xfrm>
            <a:off x="284162" y="2017058"/>
            <a:ext cx="8574086" cy="4377390"/>
          </a:xfrm>
          <a:prstGeom prst="rect">
            <a:avLst/>
          </a:prstGeom>
          <a:noFill/>
          <a:ln>
            <a:noFill/>
          </a:ln>
        </p:spPr>
      </p:sp>
      <p:sp>
        <p:nvSpPr>
          <p:cNvPr id="20" name="Shape 20"/>
          <p:cNvSpPr txBox="1">
            <a:spLocks noGrp="1"/>
          </p:cNvSpPr>
          <p:nvPr>
            <p:ph type="subTitle" idx="1"/>
          </p:nvPr>
        </p:nvSpPr>
        <p:spPr>
          <a:xfrm>
            <a:off x="472420" y="1532965"/>
            <a:ext cx="7754284" cy="484093"/>
          </a:xfrm>
          <a:prstGeom prst="rect">
            <a:avLst/>
          </a:prstGeom>
          <a:noFill/>
          <a:ln>
            <a:noFill/>
          </a:ln>
        </p:spPr>
        <p:txBody>
          <a:bodyPr lIns="91425" tIns="91425" rIns="91425" bIns="91425" anchor="t" anchorCtr="0"/>
          <a:lstStyle>
            <a:lvl1pPr marL="0" marR="0" indent="0" algn="l" rtl="0">
              <a:lnSpc>
                <a:spcPct val="100000"/>
              </a:lnSpc>
              <a:spcBef>
                <a:spcPts val="0"/>
              </a:spcBef>
              <a:buClr>
                <a:srgbClr val="A5A5A5"/>
              </a:buClr>
              <a:buFont typeface="Noto Symbol"/>
              <a:buNone/>
              <a:defRPr/>
            </a:lvl1pPr>
            <a:lvl2pPr marL="457200" marR="0" indent="0" algn="ctr" rtl="0">
              <a:spcBef>
                <a:spcPts val="600"/>
              </a:spcBef>
              <a:buClr>
                <a:srgbClr val="3F3F3F"/>
              </a:buClr>
              <a:buFont typeface="Noto Symbol"/>
              <a:buNone/>
              <a:defRPr/>
            </a:lvl2pPr>
            <a:lvl3pPr marL="914400" marR="0" indent="0" algn="ctr" rtl="0">
              <a:spcBef>
                <a:spcPts val="600"/>
              </a:spcBef>
              <a:buClr>
                <a:srgbClr val="A5A5A5"/>
              </a:buClr>
              <a:buFont typeface="Noto Symbol"/>
              <a:buNone/>
              <a:defRPr/>
            </a:lvl3pPr>
            <a:lvl4pPr marL="1371600" marR="0" indent="0" algn="ctr" rtl="0">
              <a:spcBef>
                <a:spcPts val="600"/>
              </a:spcBef>
              <a:buClr>
                <a:srgbClr val="3F3F3F"/>
              </a:buClr>
              <a:buFont typeface="Noto Symbol"/>
              <a:buNone/>
              <a:defRPr/>
            </a:lvl4pPr>
            <a:lvl5pPr marL="1828800" marR="0" indent="0" algn="ctr" rtl="0">
              <a:spcBef>
                <a:spcPts val="600"/>
              </a:spcBef>
              <a:buClr>
                <a:srgbClr val="A5A5A5"/>
              </a:buClr>
              <a:buFont typeface="Noto Symbol"/>
              <a:buNone/>
              <a:defRPr/>
            </a:lvl5pPr>
            <a:lvl6pPr marL="2286000" marR="0" indent="0" algn="ctr" rtl="0">
              <a:spcBef>
                <a:spcPts val="600"/>
              </a:spcBef>
              <a:buClr>
                <a:srgbClr val="3F3F3F"/>
              </a:buClr>
              <a:buFont typeface="Noto Symbol"/>
              <a:buNone/>
              <a:defRPr/>
            </a:lvl6pPr>
            <a:lvl7pPr marL="2743200" marR="0" indent="0" algn="ctr" rtl="0">
              <a:spcBef>
                <a:spcPts val="600"/>
              </a:spcBef>
              <a:buClr>
                <a:srgbClr val="A5A5A5"/>
              </a:buClr>
              <a:buFont typeface="Noto Symbol"/>
              <a:buNone/>
              <a:defRPr/>
            </a:lvl7pPr>
            <a:lvl8pPr marL="3200400" marR="0" indent="0" algn="ctr" rtl="0">
              <a:spcBef>
                <a:spcPts val="600"/>
              </a:spcBef>
              <a:buClr>
                <a:srgbClr val="3F3F3F"/>
              </a:buClr>
              <a:buFont typeface="Noto Symbol"/>
              <a:buNone/>
              <a:defRPr/>
            </a:lvl8pPr>
            <a:lvl9pPr marL="3657600" marR="0" indent="0" algn="ctr" rtl="0">
              <a:spcBef>
                <a:spcPts val="600"/>
              </a:spcBef>
              <a:buClr>
                <a:srgbClr val="A5A5A5"/>
              </a:buClr>
              <a:buFont typeface="Noto Symbol"/>
              <a:buNone/>
              <a:defRPr/>
            </a:lvl9pPr>
          </a:lstStyle>
          <a:p>
            <a:endParaRPr/>
          </a:p>
        </p:txBody>
      </p:sp>
      <p:grpSp>
        <p:nvGrpSpPr>
          <p:cNvPr id="21" name="Shape 21"/>
          <p:cNvGrpSpPr/>
          <p:nvPr/>
        </p:nvGrpSpPr>
        <p:grpSpPr>
          <a:xfrm>
            <a:off x="284162" y="1906542"/>
            <a:ext cx="8576373" cy="137410"/>
            <a:chOff x="284162" y="1759424"/>
            <a:chExt cx="8576373" cy="137410"/>
          </a:xfrm>
        </p:grpSpPr>
        <p:sp>
          <p:nvSpPr>
            <p:cNvPr id="22" name="Shape 22"/>
            <p:cNvSpPr/>
            <p:nvPr/>
          </p:nvSpPr>
          <p:spPr>
            <a:xfrm>
              <a:off x="284162" y="1759424"/>
              <a:ext cx="2743199" cy="137410"/>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sp>
          <p:nvSpPr>
            <p:cNvPr id="23" name="Shape 23"/>
            <p:cNvSpPr/>
            <p:nvPr/>
          </p:nvSpPr>
          <p:spPr>
            <a:xfrm>
              <a:off x="3026391" y="1759424"/>
              <a:ext cx="1600199" cy="137410"/>
            </a:xfrm>
            <a:prstGeom prst="rect">
              <a:avLst/>
            </a:prstGeom>
            <a:solidFill>
              <a:srgbClr val="00B05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sp>
          <p:nvSpPr>
            <p:cNvPr id="24" name="Shape 24"/>
            <p:cNvSpPr/>
            <p:nvPr/>
          </p:nvSpPr>
          <p:spPr>
            <a:xfrm>
              <a:off x="4626864" y="1759424"/>
              <a:ext cx="4233672" cy="137410"/>
            </a:xfrm>
            <a:prstGeom prst="rect">
              <a:avLst/>
            </a:prstGeom>
            <a:solidFill>
              <a:srgbClr val="0070C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grpSp>
      <p:sp>
        <p:nvSpPr>
          <p:cNvPr id="25" name="Shape 25"/>
          <p:cNvSpPr txBox="1">
            <a:spLocks noGrp="1"/>
          </p:cNvSpPr>
          <p:nvPr>
            <p:ph type="ctrTitle"/>
          </p:nvPr>
        </p:nvSpPr>
        <p:spPr>
          <a:xfrm>
            <a:off x="418633" y="444727"/>
            <a:ext cx="7810966" cy="1088237"/>
          </a:xfrm>
          <a:prstGeom prst="rect">
            <a:avLst/>
          </a:prstGeom>
          <a:noFill/>
          <a:ln>
            <a:noFill/>
          </a:ln>
        </p:spPr>
        <p:txBody>
          <a:bodyPr lIns="91425" tIns="91425" rIns="91425" bIns="91425" anchor="b" anchorCtr="0"/>
          <a:lstStyle>
            <a:lvl1pPr marL="0" marR="0" indent="0" algn="l" rtl="0">
              <a:lnSpc>
                <a:spcPct val="109523"/>
              </a:lnSpc>
              <a:spcBef>
                <a:spcPts val="0"/>
              </a:spcBef>
              <a:buClr>
                <a:schemeClr val="lt1"/>
              </a:buClr>
              <a:buFont typeface="Cantarell"/>
              <a:buNone/>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116"/>
        <p:cNvGrpSpPr/>
        <p:nvPr/>
      </p:nvGrpSpPr>
      <p:grpSpPr>
        <a:xfrm>
          <a:off x="0" y="0"/>
          <a:ext cx="0" cy="0"/>
          <a:chOff x="0" y="0"/>
          <a:chExt cx="0" cy="0"/>
        </a:xfrm>
      </p:grpSpPr>
      <p:sp>
        <p:nvSpPr>
          <p:cNvPr id="117" name="Shape 117"/>
          <p:cNvSpPr txBox="1">
            <a:spLocks noGrp="1"/>
          </p:cNvSpPr>
          <p:nvPr>
            <p:ph type="title"/>
          </p:nvPr>
        </p:nvSpPr>
        <p:spPr>
          <a:xfrm>
            <a:off x="268940" y="1298762"/>
            <a:ext cx="4069079" cy="1162049"/>
          </a:xfrm>
          <a:prstGeom prst="rect">
            <a:avLst/>
          </a:prstGeom>
          <a:noFill/>
          <a:ln>
            <a:noFill/>
          </a:ln>
        </p:spPr>
        <p:txBody>
          <a:bodyPr lIns="91425" tIns="91425" rIns="91425" bIns="91425" anchor="b" anchorCtr="0"/>
          <a:lstStyle>
            <a:lvl1pPr algn="ct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18" name="Shape 118"/>
          <p:cNvSpPr txBox="1">
            <a:spLocks noGrp="1"/>
          </p:cNvSpPr>
          <p:nvPr>
            <p:ph type="body" idx="1"/>
          </p:nvPr>
        </p:nvSpPr>
        <p:spPr>
          <a:xfrm>
            <a:off x="4783567" y="914400"/>
            <a:ext cx="4069079" cy="5211763"/>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19" name="Shape 119"/>
          <p:cNvSpPr txBox="1">
            <a:spLocks noGrp="1"/>
          </p:cNvSpPr>
          <p:nvPr>
            <p:ph type="body" idx="2"/>
          </p:nvPr>
        </p:nvSpPr>
        <p:spPr>
          <a:xfrm>
            <a:off x="268940" y="2456328"/>
            <a:ext cx="4069079" cy="3182472"/>
          </a:xfrm>
          <a:prstGeom prst="rect">
            <a:avLst/>
          </a:prstGeom>
          <a:noFill/>
          <a:ln>
            <a:noFill/>
          </a:ln>
        </p:spPr>
        <p:txBody>
          <a:bodyPr lIns="91425" tIns="91425" rIns="91425" bIns="91425" anchor="t" anchorCtr="0"/>
          <a:lstStyle>
            <a:lvl1pPr marL="0" indent="0" algn="ctr" rtl="0">
              <a:spcBef>
                <a:spcPts val="600"/>
              </a:spcBef>
              <a:buFont typeface="Calibri"/>
              <a:buNone/>
              <a:defRPr/>
            </a:lvl1pPr>
            <a:lvl2pPr marL="457200" indent="0" rtl="0">
              <a:spcBef>
                <a:spcPts val="0"/>
              </a:spcBef>
              <a:buFont typeface="Calibri"/>
              <a:buNone/>
              <a:defRPr/>
            </a:lvl2pPr>
            <a:lvl3pPr marL="914400" indent="0" rtl="0">
              <a:spcBef>
                <a:spcPts val="0"/>
              </a:spcBef>
              <a:buFont typeface="Calibri"/>
              <a:buNone/>
              <a:defRPr/>
            </a:lvl3pPr>
            <a:lvl4pPr marL="1371600" indent="0" rtl="0">
              <a:spcBef>
                <a:spcPts val="0"/>
              </a:spcBef>
              <a:buFont typeface="Calibri"/>
              <a:buNone/>
              <a:defRPr/>
            </a:lvl4pPr>
            <a:lvl5pPr marL="1828800" indent="0" rtl="0">
              <a:spcBef>
                <a:spcPts val="0"/>
              </a:spcBef>
              <a:buFont typeface="Calibri"/>
              <a:buNone/>
              <a:defRPr/>
            </a:lvl5pPr>
            <a:lvl6pPr marL="2286000" indent="0" rtl="0">
              <a:spcBef>
                <a:spcPts val="0"/>
              </a:spcBef>
              <a:buFont typeface="Calibri"/>
              <a:buNone/>
              <a:defRPr/>
            </a:lvl6pPr>
            <a:lvl7pPr marL="2743200" indent="0" rtl="0">
              <a:spcBef>
                <a:spcPts val="0"/>
              </a:spcBef>
              <a:buFont typeface="Calibri"/>
              <a:buNone/>
              <a:defRPr/>
            </a:lvl7pPr>
            <a:lvl8pPr marL="3200400" indent="0" rtl="0">
              <a:spcBef>
                <a:spcPts val="0"/>
              </a:spcBef>
              <a:buFont typeface="Calibri"/>
              <a:buNone/>
              <a:defRPr/>
            </a:lvl8pPr>
            <a:lvl9pPr marL="3657600" indent="0" rtl="0">
              <a:spcBef>
                <a:spcPts val="0"/>
              </a:spcBef>
              <a:buFont typeface="Calibri"/>
              <a:buNone/>
              <a:defRPr/>
            </a:lvl9pPr>
          </a:lstStyle>
          <a:p>
            <a:endParaRPr/>
          </a:p>
        </p:txBody>
      </p:sp>
      <p:sp>
        <p:nvSpPr>
          <p:cNvPr id="120" name="Shape 120"/>
          <p:cNvSpPr txBox="1">
            <a:spLocks noGrp="1"/>
          </p:cNvSpPr>
          <p:nvPr>
            <p:ph type="dt" idx="10"/>
          </p:nvPr>
        </p:nvSpPr>
        <p:spPr>
          <a:xfrm>
            <a:off x="6794935" y="6437032"/>
            <a:ext cx="2133599" cy="365125"/>
          </a:xfrm>
          <a:prstGeom prst="rect">
            <a:avLst/>
          </a:prstGeom>
          <a:noFill/>
          <a:ln>
            <a:noFill/>
          </a:ln>
        </p:spPr>
        <p:txBody>
          <a:bodyPr lIns="91425" tIns="91425" rIns="91425" bIns="91425" anchor="ctr" anchorCtr="0"/>
          <a:lstStyle>
            <a:lvl1pPr marL="0" marR="0" indent="0" algn="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21" name="Shape 121"/>
          <p:cNvSpPr txBox="1">
            <a:spLocks noGrp="1"/>
          </p:cNvSpPr>
          <p:nvPr>
            <p:ph type="ftr" idx="11"/>
          </p:nvPr>
        </p:nvSpPr>
        <p:spPr>
          <a:xfrm>
            <a:off x="199697" y="6437032"/>
            <a:ext cx="6124902"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22" name="Shape 122"/>
          <p:cNvSpPr txBox="1">
            <a:spLocks noGrp="1"/>
          </p:cNvSpPr>
          <p:nvPr>
            <p:ph type="sldNum" idx="12"/>
          </p:nvPr>
        </p:nvSpPr>
        <p:spPr>
          <a:xfrm>
            <a:off x="8306459" y="167346"/>
            <a:ext cx="630621" cy="35976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400" b="1" i="0" u="none" strike="noStrike" cap="none" baseline="0">
                <a:solidFill>
                  <a:srgbClr val="262626"/>
                </a:solidFill>
                <a:latin typeface="Calibri"/>
                <a:ea typeface="Calibri"/>
                <a:cs typeface="Calibri"/>
                <a:sym typeface="Calibri"/>
              </a:rPr>
              <a:t>‹#›</a:t>
            </a:fld>
            <a:endParaRPr lang="en-US" sz="1400" b="1" i="0" u="none" strike="noStrike" cap="none" baseline="0">
              <a:solidFill>
                <a:srgbClr val="262626"/>
              </a:solidFill>
              <a:latin typeface="Calibri"/>
              <a:ea typeface="Calibri"/>
              <a:cs typeface="Calibri"/>
              <a:sym typeface="Calibri"/>
            </a:endParaRPr>
          </a:p>
        </p:txBody>
      </p:sp>
      <p:grpSp>
        <p:nvGrpSpPr>
          <p:cNvPr id="123" name="Shape 123"/>
          <p:cNvGrpSpPr/>
          <p:nvPr/>
        </p:nvGrpSpPr>
        <p:grpSpPr>
          <a:xfrm>
            <a:off x="284162" y="452717"/>
            <a:ext cx="8576373" cy="137410"/>
            <a:chOff x="284162" y="1577846"/>
            <a:chExt cx="8576373" cy="137410"/>
          </a:xfrm>
        </p:grpSpPr>
        <p:sp>
          <p:nvSpPr>
            <p:cNvPr id="124" name="Shape 124"/>
            <p:cNvSpPr/>
            <p:nvPr/>
          </p:nvSpPr>
          <p:spPr>
            <a:xfrm>
              <a:off x="284162" y="1577846"/>
              <a:ext cx="1600199" cy="137410"/>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sp>
          <p:nvSpPr>
            <p:cNvPr id="125" name="Shape 125"/>
            <p:cNvSpPr/>
            <p:nvPr/>
          </p:nvSpPr>
          <p:spPr>
            <a:xfrm>
              <a:off x="1885174" y="1577846"/>
              <a:ext cx="2743199" cy="137410"/>
            </a:xfrm>
            <a:prstGeom prst="rect">
              <a:avLst/>
            </a:pr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sp>
          <p:nvSpPr>
            <p:cNvPr id="126" name="Shape 126"/>
            <p:cNvSpPr/>
            <p:nvPr/>
          </p:nvSpPr>
          <p:spPr>
            <a:xfrm>
              <a:off x="4626864" y="1577846"/>
              <a:ext cx="4233672" cy="137410"/>
            </a:xfrm>
            <a:prstGeom prst="rect">
              <a:avLst/>
            </a:prstGeom>
            <a:solidFill>
              <a:schemeClr val="accent4"/>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127"/>
        <p:cNvGrpSpPr/>
        <p:nvPr/>
      </p:nvGrpSpPr>
      <p:grpSpPr>
        <a:xfrm>
          <a:off x="0" y="0"/>
          <a:ext cx="0" cy="0"/>
          <a:chOff x="0" y="0"/>
          <a:chExt cx="0" cy="0"/>
        </a:xfrm>
      </p:grpSpPr>
      <p:sp>
        <p:nvSpPr>
          <p:cNvPr id="128" name="Shape 128"/>
          <p:cNvSpPr/>
          <p:nvPr/>
        </p:nvSpPr>
        <p:spPr>
          <a:xfrm>
            <a:off x="284162" y="4801575"/>
            <a:ext cx="8574086" cy="1468437"/>
          </a:xfrm>
          <a:prstGeom prst="rect">
            <a:avLst/>
          </a:prstGeom>
          <a:solidFill>
            <a:srgbClr val="262626">
              <a:alpha val="84705"/>
            </a:srgbClr>
          </a:solidFill>
          <a:ln>
            <a:noFill/>
          </a:ln>
        </p:spPr>
        <p:txBody>
          <a:bodyPr lIns="91425" tIns="45700" rIns="182875" bIns="365750" anchor="b" anchorCtr="0">
            <a:noAutofit/>
          </a:bodyPr>
          <a:lstStyle/>
          <a:p>
            <a:pPr marL="0" marR="0" lvl="0" indent="0" algn="l" rtl="0">
              <a:spcBef>
                <a:spcPts val="0"/>
              </a:spcBef>
              <a:buClr>
                <a:schemeClr val="dk1"/>
              </a:buClr>
              <a:buFont typeface="Calibri"/>
              <a:buNone/>
            </a:pPr>
            <a:endParaRPr sz="4200" b="0" i="0" u="none" strike="noStrike" cap="none" baseline="0">
              <a:solidFill>
                <a:schemeClr val="lt1"/>
              </a:solidFill>
              <a:latin typeface="Cantarell"/>
              <a:ea typeface="Cantarell"/>
              <a:cs typeface="Cantarell"/>
              <a:sym typeface="Cantarell"/>
            </a:endParaRPr>
          </a:p>
        </p:txBody>
      </p:sp>
      <p:grpSp>
        <p:nvGrpSpPr>
          <p:cNvPr id="129" name="Shape 129"/>
          <p:cNvGrpSpPr/>
          <p:nvPr/>
        </p:nvGrpSpPr>
        <p:grpSpPr>
          <a:xfrm>
            <a:off x="284162" y="6263388"/>
            <a:ext cx="8576373" cy="137410"/>
            <a:chOff x="284162" y="1759424"/>
            <a:chExt cx="8576373" cy="137410"/>
          </a:xfrm>
        </p:grpSpPr>
        <p:sp>
          <p:nvSpPr>
            <p:cNvPr id="130" name="Shape 130"/>
            <p:cNvSpPr/>
            <p:nvPr/>
          </p:nvSpPr>
          <p:spPr>
            <a:xfrm>
              <a:off x="284162" y="1759424"/>
              <a:ext cx="2743199" cy="137410"/>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sp>
          <p:nvSpPr>
            <p:cNvPr id="131" name="Shape 131"/>
            <p:cNvSpPr/>
            <p:nvPr/>
          </p:nvSpPr>
          <p:spPr>
            <a:xfrm>
              <a:off x="3026391" y="1759424"/>
              <a:ext cx="1600199" cy="137410"/>
            </a:xfrm>
            <a:prstGeom prst="rect">
              <a:avLst/>
            </a:pr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sp>
          <p:nvSpPr>
            <p:cNvPr id="132" name="Shape 132"/>
            <p:cNvSpPr/>
            <p:nvPr/>
          </p:nvSpPr>
          <p:spPr>
            <a:xfrm>
              <a:off x="4626864" y="1759424"/>
              <a:ext cx="4233672" cy="137410"/>
            </a:xfrm>
            <a:prstGeom prst="rect">
              <a:avLst/>
            </a:prstGeom>
            <a:solidFill>
              <a:schemeClr val="accent4"/>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grpSp>
      <p:sp>
        <p:nvSpPr>
          <p:cNvPr id="133" name="Shape 133"/>
          <p:cNvSpPr txBox="1">
            <a:spLocks noGrp="1"/>
          </p:cNvSpPr>
          <p:nvPr>
            <p:ph type="title"/>
          </p:nvPr>
        </p:nvSpPr>
        <p:spPr>
          <a:xfrm>
            <a:off x="363070" y="4800600"/>
            <a:ext cx="8360241" cy="566737"/>
          </a:xfrm>
          <a:prstGeom prst="rect">
            <a:avLst/>
          </a:prstGeom>
          <a:noFill/>
          <a:ln>
            <a:noFill/>
          </a:ln>
        </p:spPr>
        <p:txBody>
          <a:bodyPr lIns="91425" tIns="91425" rIns="91425" bIns="91425" anchor="b" anchorCtr="0"/>
          <a:lstStyle>
            <a:lvl1pPr algn="l" rtl="0">
              <a:spcBef>
                <a:spcPts val="0"/>
              </a:spcBef>
              <a:buClr>
                <a:schemeClr val="lt1"/>
              </a:buClr>
              <a:buFont typeface="Cantarell"/>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34" name="Shape 134"/>
          <p:cNvSpPr>
            <a:spLocks noGrp="1"/>
          </p:cNvSpPr>
          <p:nvPr>
            <p:ph type="pic" idx="2"/>
          </p:nvPr>
        </p:nvSpPr>
        <p:spPr>
          <a:xfrm>
            <a:off x="284162" y="457199"/>
            <a:ext cx="8577072" cy="4352543"/>
          </a:xfrm>
          <a:prstGeom prst="rect">
            <a:avLst/>
          </a:prstGeom>
          <a:noFill/>
          <a:ln>
            <a:noFill/>
          </a:ln>
        </p:spPr>
      </p:sp>
      <p:sp>
        <p:nvSpPr>
          <p:cNvPr id="135" name="Shape 135"/>
          <p:cNvSpPr txBox="1">
            <a:spLocks noGrp="1"/>
          </p:cNvSpPr>
          <p:nvPr>
            <p:ph type="body" idx="1"/>
          </p:nvPr>
        </p:nvSpPr>
        <p:spPr>
          <a:xfrm>
            <a:off x="419099" y="5367337"/>
            <a:ext cx="8304212" cy="804861"/>
          </a:xfrm>
          <a:prstGeom prst="rect">
            <a:avLst/>
          </a:prstGeom>
          <a:noFill/>
          <a:ln>
            <a:noFill/>
          </a:ln>
        </p:spPr>
        <p:txBody>
          <a:bodyPr lIns="91425" tIns="91425" rIns="91425" bIns="91425" anchor="t" anchorCtr="0"/>
          <a:lstStyle>
            <a:lvl1pPr marL="0" indent="0" rtl="0">
              <a:spcBef>
                <a:spcPts val="0"/>
              </a:spcBef>
              <a:buClr>
                <a:schemeClr val="lt1"/>
              </a:buClr>
              <a:buFont typeface="Calibri"/>
              <a:buNone/>
              <a:defRPr/>
            </a:lvl1pPr>
            <a:lvl2pPr marL="457200" indent="0" rtl="0">
              <a:spcBef>
                <a:spcPts val="0"/>
              </a:spcBef>
              <a:buFont typeface="Calibri"/>
              <a:buNone/>
              <a:defRPr/>
            </a:lvl2pPr>
            <a:lvl3pPr marL="914400" indent="0" rtl="0">
              <a:spcBef>
                <a:spcPts val="0"/>
              </a:spcBef>
              <a:buFont typeface="Calibri"/>
              <a:buNone/>
              <a:defRPr/>
            </a:lvl3pPr>
            <a:lvl4pPr marL="1371600" indent="0" rtl="0">
              <a:spcBef>
                <a:spcPts val="0"/>
              </a:spcBef>
              <a:buFont typeface="Calibri"/>
              <a:buNone/>
              <a:defRPr/>
            </a:lvl4pPr>
            <a:lvl5pPr marL="1828800" indent="0" rtl="0">
              <a:spcBef>
                <a:spcPts val="0"/>
              </a:spcBef>
              <a:buFont typeface="Calibri"/>
              <a:buNone/>
              <a:defRPr/>
            </a:lvl5pPr>
            <a:lvl6pPr marL="2286000" indent="0" rtl="0">
              <a:spcBef>
                <a:spcPts val="0"/>
              </a:spcBef>
              <a:buFont typeface="Calibri"/>
              <a:buNone/>
              <a:defRPr/>
            </a:lvl6pPr>
            <a:lvl7pPr marL="2743200" indent="0" rtl="0">
              <a:spcBef>
                <a:spcPts val="0"/>
              </a:spcBef>
              <a:buFont typeface="Calibri"/>
              <a:buNone/>
              <a:defRPr/>
            </a:lvl7pPr>
            <a:lvl8pPr marL="3200400" indent="0" rtl="0">
              <a:spcBef>
                <a:spcPts val="0"/>
              </a:spcBef>
              <a:buFont typeface="Calibri"/>
              <a:buNone/>
              <a:defRPr/>
            </a:lvl8pPr>
            <a:lvl9pPr marL="3657600" indent="0" rtl="0">
              <a:spcBef>
                <a:spcPts val="0"/>
              </a:spcBef>
              <a:buFont typeface="Calibri"/>
              <a:buNone/>
              <a:defRPr/>
            </a:lvl9pPr>
          </a:lstStyle>
          <a:p>
            <a:endParaRPr/>
          </a:p>
        </p:txBody>
      </p:sp>
      <p:sp>
        <p:nvSpPr>
          <p:cNvPr id="136" name="Shape 136"/>
          <p:cNvSpPr txBox="1">
            <a:spLocks noGrp="1"/>
          </p:cNvSpPr>
          <p:nvPr>
            <p:ph type="dt" idx="10"/>
          </p:nvPr>
        </p:nvSpPr>
        <p:spPr>
          <a:xfrm>
            <a:off x="6794935" y="6437032"/>
            <a:ext cx="2133599" cy="365125"/>
          </a:xfrm>
          <a:prstGeom prst="rect">
            <a:avLst/>
          </a:prstGeom>
          <a:noFill/>
          <a:ln>
            <a:noFill/>
          </a:ln>
        </p:spPr>
        <p:txBody>
          <a:bodyPr lIns="91425" tIns="91425" rIns="91425" bIns="91425" anchor="ctr" anchorCtr="0"/>
          <a:lstStyle>
            <a:lvl1pPr marL="0" marR="0" indent="0" algn="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37" name="Shape 137"/>
          <p:cNvSpPr txBox="1">
            <a:spLocks noGrp="1"/>
          </p:cNvSpPr>
          <p:nvPr>
            <p:ph type="ftr" idx="11"/>
          </p:nvPr>
        </p:nvSpPr>
        <p:spPr>
          <a:xfrm>
            <a:off x="199697" y="6437032"/>
            <a:ext cx="6124902"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38" name="Shape 138"/>
          <p:cNvSpPr txBox="1">
            <a:spLocks noGrp="1"/>
          </p:cNvSpPr>
          <p:nvPr>
            <p:ph type="sldNum" idx="12"/>
          </p:nvPr>
        </p:nvSpPr>
        <p:spPr>
          <a:xfrm>
            <a:off x="8306459" y="167346"/>
            <a:ext cx="630621" cy="35976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400" b="1" i="0" u="none" strike="noStrike" cap="none" baseline="0">
                <a:solidFill>
                  <a:srgbClr val="262626"/>
                </a:solidFill>
                <a:latin typeface="Calibri"/>
                <a:ea typeface="Calibri"/>
                <a:cs typeface="Calibri"/>
                <a:sym typeface="Calibri"/>
              </a:rPr>
              <a:t>‹#›</a:t>
            </a:fld>
            <a:endParaRPr lang="en-US" sz="1400" b="1" i="0" u="none" strike="noStrike" cap="none" baseline="0">
              <a:solidFill>
                <a:srgbClr val="262626"/>
              </a:solidFill>
              <a:latin typeface="Calibri"/>
              <a:ea typeface="Calibri"/>
              <a:cs typeface="Calibri"/>
              <a:sym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Picture with Caption, Alt.">
    <p:spTree>
      <p:nvGrpSpPr>
        <p:cNvPr id="1" name="Shape 139"/>
        <p:cNvGrpSpPr/>
        <p:nvPr/>
      </p:nvGrpSpPr>
      <p:grpSpPr>
        <a:xfrm>
          <a:off x="0" y="0"/>
          <a:ext cx="0" cy="0"/>
          <a:chOff x="0" y="0"/>
          <a:chExt cx="0" cy="0"/>
        </a:xfrm>
      </p:grpSpPr>
      <p:grpSp>
        <p:nvGrpSpPr>
          <p:cNvPr id="140" name="Shape 140"/>
          <p:cNvGrpSpPr/>
          <p:nvPr/>
        </p:nvGrpSpPr>
        <p:grpSpPr>
          <a:xfrm>
            <a:off x="284162" y="4280647"/>
            <a:ext cx="8576373" cy="137410"/>
            <a:chOff x="284162" y="1759424"/>
            <a:chExt cx="8576373" cy="137410"/>
          </a:xfrm>
        </p:grpSpPr>
        <p:sp>
          <p:nvSpPr>
            <p:cNvPr id="141" name="Shape 141"/>
            <p:cNvSpPr/>
            <p:nvPr/>
          </p:nvSpPr>
          <p:spPr>
            <a:xfrm>
              <a:off x="284162" y="1759424"/>
              <a:ext cx="2743199" cy="137410"/>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sp>
          <p:nvSpPr>
            <p:cNvPr id="142" name="Shape 142"/>
            <p:cNvSpPr/>
            <p:nvPr/>
          </p:nvSpPr>
          <p:spPr>
            <a:xfrm>
              <a:off x="3026391" y="1759424"/>
              <a:ext cx="1600199" cy="137410"/>
            </a:xfrm>
            <a:prstGeom prst="rect">
              <a:avLst/>
            </a:pr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sp>
          <p:nvSpPr>
            <p:cNvPr id="143" name="Shape 143"/>
            <p:cNvSpPr/>
            <p:nvPr/>
          </p:nvSpPr>
          <p:spPr>
            <a:xfrm>
              <a:off x="4626864" y="1759424"/>
              <a:ext cx="4233672" cy="137410"/>
            </a:xfrm>
            <a:prstGeom prst="rect">
              <a:avLst/>
            </a:prstGeom>
            <a:solidFill>
              <a:schemeClr val="accent4"/>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grpSp>
      <p:sp>
        <p:nvSpPr>
          <p:cNvPr id="144" name="Shape 144"/>
          <p:cNvSpPr txBox="1">
            <a:spLocks noGrp="1"/>
          </p:cNvSpPr>
          <p:nvPr>
            <p:ph type="title"/>
          </p:nvPr>
        </p:nvSpPr>
        <p:spPr>
          <a:xfrm>
            <a:off x="363070" y="4778189"/>
            <a:ext cx="8360241" cy="566737"/>
          </a:xfrm>
          <a:prstGeom prst="rect">
            <a:avLst/>
          </a:prstGeom>
          <a:noFill/>
          <a:ln>
            <a:noFill/>
          </a:ln>
        </p:spPr>
        <p:txBody>
          <a:bodyPr lIns="91425" tIns="91425" rIns="91425" b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45" name="Shape 145"/>
          <p:cNvSpPr>
            <a:spLocks noGrp="1"/>
          </p:cNvSpPr>
          <p:nvPr>
            <p:ph type="pic" idx="2"/>
          </p:nvPr>
        </p:nvSpPr>
        <p:spPr>
          <a:xfrm>
            <a:off x="284162" y="457200"/>
            <a:ext cx="8577072" cy="3822191"/>
          </a:xfrm>
          <a:prstGeom prst="rect">
            <a:avLst/>
          </a:prstGeom>
          <a:noFill/>
          <a:ln>
            <a:noFill/>
          </a:ln>
        </p:spPr>
      </p:sp>
      <p:sp>
        <p:nvSpPr>
          <p:cNvPr id="146" name="Shape 146"/>
          <p:cNvSpPr txBox="1">
            <a:spLocks noGrp="1"/>
          </p:cNvSpPr>
          <p:nvPr>
            <p:ph type="body" idx="1"/>
          </p:nvPr>
        </p:nvSpPr>
        <p:spPr>
          <a:xfrm>
            <a:off x="419099" y="5344926"/>
            <a:ext cx="8304212" cy="804861"/>
          </a:xfrm>
          <a:prstGeom prst="rect">
            <a:avLst/>
          </a:prstGeom>
          <a:noFill/>
          <a:ln>
            <a:noFill/>
          </a:ln>
        </p:spPr>
        <p:txBody>
          <a:bodyPr lIns="91425" tIns="91425" rIns="91425" bIns="91425" anchor="t" anchorCtr="0"/>
          <a:lstStyle>
            <a:lvl1pPr marL="0" indent="0" rtl="0">
              <a:spcBef>
                <a:spcPts val="0"/>
              </a:spcBef>
              <a:buClr>
                <a:srgbClr val="262626"/>
              </a:buClr>
              <a:buFont typeface="Calibri"/>
              <a:buNone/>
              <a:defRPr/>
            </a:lvl1pPr>
            <a:lvl2pPr marL="457200" indent="0" rtl="0">
              <a:spcBef>
                <a:spcPts val="0"/>
              </a:spcBef>
              <a:buFont typeface="Calibri"/>
              <a:buNone/>
              <a:defRPr/>
            </a:lvl2pPr>
            <a:lvl3pPr marL="914400" indent="0" rtl="0">
              <a:spcBef>
                <a:spcPts val="0"/>
              </a:spcBef>
              <a:buFont typeface="Calibri"/>
              <a:buNone/>
              <a:defRPr/>
            </a:lvl3pPr>
            <a:lvl4pPr marL="1371600" indent="0" rtl="0">
              <a:spcBef>
                <a:spcPts val="0"/>
              </a:spcBef>
              <a:buFont typeface="Calibri"/>
              <a:buNone/>
              <a:defRPr/>
            </a:lvl4pPr>
            <a:lvl5pPr marL="1828800" indent="0" rtl="0">
              <a:spcBef>
                <a:spcPts val="0"/>
              </a:spcBef>
              <a:buFont typeface="Calibri"/>
              <a:buNone/>
              <a:defRPr/>
            </a:lvl5pPr>
            <a:lvl6pPr marL="2286000" indent="0" rtl="0">
              <a:spcBef>
                <a:spcPts val="0"/>
              </a:spcBef>
              <a:buFont typeface="Calibri"/>
              <a:buNone/>
              <a:defRPr/>
            </a:lvl6pPr>
            <a:lvl7pPr marL="2743200" indent="0" rtl="0">
              <a:spcBef>
                <a:spcPts val="0"/>
              </a:spcBef>
              <a:buFont typeface="Calibri"/>
              <a:buNone/>
              <a:defRPr/>
            </a:lvl7pPr>
            <a:lvl8pPr marL="3200400" indent="0" rtl="0">
              <a:spcBef>
                <a:spcPts val="0"/>
              </a:spcBef>
              <a:buFont typeface="Calibri"/>
              <a:buNone/>
              <a:defRPr/>
            </a:lvl8pPr>
            <a:lvl9pPr marL="3657600" indent="0" rtl="0">
              <a:spcBef>
                <a:spcPts val="0"/>
              </a:spcBef>
              <a:buFont typeface="Calibri"/>
              <a:buNone/>
              <a:defRPr/>
            </a:lvl9pPr>
          </a:lstStyle>
          <a:p>
            <a:endParaRPr/>
          </a:p>
        </p:txBody>
      </p:sp>
      <p:sp>
        <p:nvSpPr>
          <p:cNvPr id="147" name="Shape 147"/>
          <p:cNvSpPr txBox="1">
            <a:spLocks noGrp="1"/>
          </p:cNvSpPr>
          <p:nvPr>
            <p:ph type="dt" idx="10"/>
          </p:nvPr>
        </p:nvSpPr>
        <p:spPr>
          <a:xfrm>
            <a:off x="6794935" y="6437032"/>
            <a:ext cx="2133599" cy="365125"/>
          </a:xfrm>
          <a:prstGeom prst="rect">
            <a:avLst/>
          </a:prstGeom>
          <a:noFill/>
          <a:ln>
            <a:noFill/>
          </a:ln>
        </p:spPr>
        <p:txBody>
          <a:bodyPr lIns="91425" tIns="91425" rIns="91425" bIns="91425" anchor="ctr" anchorCtr="0"/>
          <a:lstStyle>
            <a:lvl1pPr marL="0" marR="0" indent="0" algn="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48" name="Shape 148"/>
          <p:cNvSpPr txBox="1">
            <a:spLocks noGrp="1"/>
          </p:cNvSpPr>
          <p:nvPr>
            <p:ph type="ftr" idx="11"/>
          </p:nvPr>
        </p:nvSpPr>
        <p:spPr>
          <a:xfrm>
            <a:off x="199697" y="6437032"/>
            <a:ext cx="6124902"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49" name="Shape 149"/>
          <p:cNvSpPr txBox="1">
            <a:spLocks noGrp="1"/>
          </p:cNvSpPr>
          <p:nvPr>
            <p:ph type="sldNum" idx="12"/>
          </p:nvPr>
        </p:nvSpPr>
        <p:spPr>
          <a:xfrm>
            <a:off x="8306459" y="167346"/>
            <a:ext cx="630621" cy="35976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400" b="1" i="0" u="none" strike="noStrike" cap="none" baseline="0">
                <a:solidFill>
                  <a:srgbClr val="262626"/>
                </a:solidFill>
                <a:latin typeface="Calibri"/>
                <a:ea typeface="Calibri"/>
                <a:cs typeface="Calibri"/>
                <a:sym typeface="Calibri"/>
              </a:rPr>
              <a:t>‹#›</a:t>
            </a:fld>
            <a:endParaRPr lang="en-US" sz="1400" b="1" i="0" u="none" strike="noStrike" cap="none" baseline="0">
              <a:solidFill>
                <a:srgbClr val="262626"/>
              </a:solidFill>
              <a:latin typeface="Calibri"/>
              <a:ea typeface="Calibri"/>
              <a:cs typeface="Calibri"/>
              <a:sym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Content, Picture, and Caption">
    <p:spTree>
      <p:nvGrpSpPr>
        <p:cNvPr id="1" name="Shape 150"/>
        <p:cNvGrpSpPr/>
        <p:nvPr/>
      </p:nvGrpSpPr>
      <p:grpSpPr>
        <a:xfrm>
          <a:off x="0" y="0"/>
          <a:ext cx="0" cy="0"/>
          <a:chOff x="0" y="0"/>
          <a:chExt cx="0" cy="0"/>
        </a:xfrm>
      </p:grpSpPr>
      <p:sp>
        <p:nvSpPr>
          <p:cNvPr id="151" name="Shape 151"/>
          <p:cNvSpPr txBox="1">
            <a:spLocks noGrp="1"/>
          </p:cNvSpPr>
          <p:nvPr>
            <p:ph type="body" idx="1"/>
          </p:nvPr>
        </p:nvSpPr>
        <p:spPr>
          <a:xfrm>
            <a:off x="3657600" y="914400"/>
            <a:ext cx="5195046" cy="5211763"/>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52" name="Shape 152"/>
          <p:cNvSpPr txBox="1">
            <a:spLocks noGrp="1"/>
          </p:cNvSpPr>
          <p:nvPr>
            <p:ph type="dt" idx="10"/>
          </p:nvPr>
        </p:nvSpPr>
        <p:spPr>
          <a:xfrm>
            <a:off x="6794935" y="6437032"/>
            <a:ext cx="2133599" cy="365125"/>
          </a:xfrm>
          <a:prstGeom prst="rect">
            <a:avLst/>
          </a:prstGeom>
          <a:noFill/>
          <a:ln>
            <a:noFill/>
          </a:ln>
        </p:spPr>
        <p:txBody>
          <a:bodyPr lIns="91425" tIns="91425" rIns="91425" bIns="91425" anchor="ctr" anchorCtr="0"/>
          <a:lstStyle>
            <a:lvl1pPr marL="0" marR="0" indent="0" algn="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53" name="Shape 153"/>
          <p:cNvSpPr txBox="1">
            <a:spLocks noGrp="1"/>
          </p:cNvSpPr>
          <p:nvPr>
            <p:ph type="ftr" idx="11"/>
          </p:nvPr>
        </p:nvSpPr>
        <p:spPr>
          <a:xfrm>
            <a:off x="199697" y="6437032"/>
            <a:ext cx="6124902"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54" name="Shape 154"/>
          <p:cNvSpPr txBox="1">
            <a:spLocks noGrp="1"/>
          </p:cNvSpPr>
          <p:nvPr>
            <p:ph type="sldNum" idx="12"/>
          </p:nvPr>
        </p:nvSpPr>
        <p:spPr>
          <a:xfrm>
            <a:off x="8306459" y="167346"/>
            <a:ext cx="630621" cy="35976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400" b="1" i="0" u="none" strike="noStrike" cap="none" baseline="0">
                <a:solidFill>
                  <a:srgbClr val="262626"/>
                </a:solidFill>
                <a:latin typeface="Calibri"/>
                <a:ea typeface="Calibri"/>
                <a:cs typeface="Calibri"/>
                <a:sym typeface="Calibri"/>
              </a:rPr>
              <a:t>‹#›</a:t>
            </a:fld>
            <a:endParaRPr lang="en-US" sz="1400" b="1" i="0" u="none" strike="noStrike" cap="none" baseline="0">
              <a:solidFill>
                <a:srgbClr val="262626"/>
              </a:solidFill>
              <a:latin typeface="Calibri"/>
              <a:ea typeface="Calibri"/>
              <a:cs typeface="Calibri"/>
              <a:sym typeface="Calibri"/>
            </a:endParaRPr>
          </a:p>
        </p:txBody>
      </p:sp>
      <p:sp>
        <p:nvSpPr>
          <p:cNvPr id="155" name="Shape 155"/>
          <p:cNvSpPr/>
          <p:nvPr/>
        </p:nvSpPr>
        <p:spPr>
          <a:xfrm>
            <a:off x="284162" y="4267200"/>
            <a:ext cx="2743199" cy="2120153"/>
          </a:xfrm>
          <a:prstGeom prst="rect">
            <a:avLst/>
          </a:prstGeom>
          <a:solidFill>
            <a:srgbClr val="262626">
              <a:alpha val="84705"/>
            </a:srgbClr>
          </a:solidFill>
          <a:ln>
            <a:noFill/>
          </a:ln>
        </p:spPr>
        <p:txBody>
          <a:bodyPr lIns="91425" tIns="45700" rIns="182875" bIns="365750" anchor="b" anchorCtr="0">
            <a:noAutofit/>
          </a:bodyPr>
          <a:lstStyle/>
          <a:p>
            <a:pPr marL="0" marR="0" lvl="0" indent="0" algn="l" rtl="0">
              <a:spcBef>
                <a:spcPts val="0"/>
              </a:spcBef>
              <a:buClr>
                <a:schemeClr val="dk1"/>
              </a:buClr>
              <a:buFont typeface="Calibri"/>
              <a:buNone/>
            </a:pPr>
            <a:endParaRPr sz="4200" b="0" i="0" u="none" strike="noStrike" cap="none" baseline="0">
              <a:solidFill>
                <a:schemeClr val="lt1"/>
              </a:solidFill>
              <a:latin typeface="Cantarell"/>
              <a:ea typeface="Cantarell"/>
              <a:cs typeface="Cantarell"/>
              <a:sym typeface="Cantarell"/>
            </a:endParaRPr>
          </a:p>
        </p:txBody>
      </p:sp>
      <p:sp>
        <p:nvSpPr>
          <p:cNvPr id="156" name="Shape 156"/>
          <p:cNvSpPr txBox="1">
            <a:spLocks noGrp="1"/>
          </p:cNvSpPr>
          <p:nvPr>
            <p:ph type="body" idx="2"/>
          </p:nvPr>
        </p:nvSpPr>
        <p:spPr>
          <a:xfrm>
            <a:off x="419100" y="4953001"/>
            <a:ext cx="2472016" cy="1246093"/>
          </a:xfrm>
          <a:prstGeom prst="rect">
            <a:avLst/>
          </a:prstGeom>
          <a:noFill/>
          <a:ln>
            <a:noFill/>
          </a:ln>
        </p:spPr>
        <p:txBody>
          <a:bodyPr lIns="91425" tIns="91425" rIns="91425" bIns="91425" anchor="t" anchorCtr="0"/>
          <a:lstStyle>
            <a:lvl1pPr marL="0" indent="0" algn="l" rtl="0">
              <a:spcBef>
                <a:spcPts val="0"/>
              </a:spcBef>
              <a:buClr>
                <a:schemeClr val="lt1"/>
              </a:buClr>
              <a:buFont typeface="Calibri"/>
              <a:buNone/>
              <a:defRPr/>
            </a:lvl1pPr>
            <a:lvl2pPr marL="457200" indent="0" rtl="0">
              <a:spcBef>
                <a:spcPts val="0"/>
              </a:spcBef>
              <a:buFont typeface="Calibri"/>
              <a:buNone/>
              <a:defRPr/>
            </a:lvl2pPr>
            <a:lvl3pPr marL="914400" indent="0" rtl="0">
              <a:spcBef>
                <a:spcPts val="0"/>
              </a:spcBef>
              <a:buFont typeface="Calibri"/>
              <a:buNone/>
              <a:defRPr/>
            </a:lvl3pPr>
            <a:lvl4pPr marL="1371600" indent="0" rtl="0">
              <a:spcBef>
                <a:spcPts val="0"/>
              </a:spcBef>
              <a:buFont typeface="Calibri"/>
              <a:buNone/>
              <a:defRPr/>
            </a:lvl4pPr>
            <a:lvl5pPr marL="1828800" indent="0" rtl="0">
              <a:spcBef>
                <a:spcPts val="0"/>
              </a:spcBef>
              <a:buFont typeface="Calibri"/>
              <a:buNone/>
              <a:defRPr/>
            </a:lvl5pPr>
            <a:lvl6pPr marL="2286000" indent="0" rtl="0">
              <a:spcBef>
                <a:spcPts val="0"/>
              </a:spcBef>
              <a:buFont typeface="Calibri"/>
              <a:buNone/>
              <a:defRPr/>
            </a:lvl6pPr>
            <a:lvl7pPr marL="2743200" indent="0" rtl="0">
              <a:spcBef>
                <a:spcPts val="0"/>
              </a:spcBef>
              <a:buFont typeface="Calibri"/>
              <a:buNone/>
              <a:defRPr/>
            </a:lvl7pPr>
            <a:lvl8pPr marL="3200400" indent="0" rtl="0">
              <a:spcBef>
                <a:spcPts val="0"/>
              </a:spcBef>
              <a:buFont typeface="Calibri"/>
              <a:buNone/>
              <a:defRPr/>
            </a:lvl8pPr>
            <a:lvl9pPr marL="3657600" indent="0" rtl="0">
              <a:spcBef>
                <a:spcPts val="0"/>
              </a:spcBef>
              <a:buFont typeface="Calibri"/>
              <a:buNone/>
              <a:defRPr/>
            </a:lvl9pPr>
          </a:lstStyle>
          <a:p>
            <a:endParaRPr/>
          </a:p>
        </p:txBody>
      </p:sp>
      <p:sp>
        <p:nvSpPr>
          <p:cNvPr id="157" name="Shape 157"/>
          <p:cNvSpPr txBox="1">
            <a:spLocks noGrp="1"/>
          </p:cNvSpPr>
          <p:nvPr>
            <p:ph type="title"/>
          </p:nvPr>
        </p:nvSpPr>
        <p:spPr>
          <a:xfrm>
            <a:off x="410764" y="4419600"/>
            <a:ext cx="2475394" cy="510987"/>
          </a:xfrm>
          <a:prstGeom prst="rect">
            <a:avLst/>
          </a:prstGeom>
          <a:noFill/>
          <a:ln>
            <a:noFill/>
          </a:ln>
        </p:spPr>
        <p:txBody>
          <a:bodyPr lIns="91425" tIns="91425" rIns="91425" b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58" name="Shape 158"/>
          <p:cNvSpPr>
            <a:spLocks noGrp="1"/>
          </p:cNvSpPr>
          <p:nvPr>
            <p:ph type="pic" idx="3"/>
          </p:nvPr>
        </p:nvSpPr>
        <p:spPr>
          <a:xfrm>
            <a:off x="284163" y="594360"/>
            <a:ext cx="2743199" cy="3675888"/>
          </a:xfrm>
          <a:prstGeom prst="rect">
            <a:avLst/>
          </a:prstGeom>
          <a:noFill/>
          <a:ln>
            <a:noFill/>
          </a:ln>
        </p:spPr>
      </p:sp>
      <p:grpSp>
        <p:nvGrpSpPr>
          <p:cNvPr id="159" name="Shape 159"/>
          <p:cNvGrpSpPr/>
          <p:nvPr/>
        </p:nvGrpSpPr>
        <p:grpSpPr>
          <a:xfrm>
            <a:off x="284162" y="461682"/>
            <a:ext cx="8576373" cy="137410"/>
            <a:chOff x="284162" y="1759424"/>
            <a:chExt cx="8576373" cy="137410"/>
          </a:xfrm>
        </p:grpSpPr>
        <p:sp>
          <p:nvSpPr>
            <p:cNvPr id="160" name="Shape 160"/>
            <p:cNvSpPr/>
            <p:nvPr/>
          </p:nvSpPr>
          <p:spPr>
            <a:xfrm>
              <a:off x="284162" y="1759424"/>
              <a:ext cx="2743199" cy="137410"/>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sp>
          <p:nvSpPr>
            <p:cNvPr id="161" name="Shape 161"/>
            <p:cNvSpPr/>
            <p:nvPr/>
          </p:nvSpPr>
          <p:spPr>
            <a:xfrm>
              <a:off x="3026391" y="1759424"/>
              <a:ext cx="1600199" cy="137410"/>
            </a:xfrm>
            <a:prstGeom prst="rect">
              <a:avLst/>
            </a:pr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sp>
          <p:nvSpPr>
            <p:cNvPr id="162" name="Shape 162"/>
            <p:cNvSpPr/>
            <p:nvPr/>
          </p:nvSpPr>
          <p:spPr>
            <a:xfrm>
              <a:off x="4626864" y="1759424"/>
              <a:ext cx="4233672" cy="137410"/>
            </a:xfrm>
            <a:prstGeom prst="rect">
              <a:avLst/>
            </a:prstGeom>
            <a:solidFill>
              <a:schemeClr val="accent4"/>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3 Pictures with Caption">
    <p:spTree>
      <p:nvGrpSpPr>
        <p:cNvPr id="1" name="Shape 163"/>
        <p:cNvGrpSpPr/>
        <p:nvPr/>
      </p:nvGrpSpPr>
      <p:grpSpPr>
        <a:xfrm>
          <a:off x="0" y="0"/>
          <a:ext cx="0" cy="0"/>
          <a:chOff x="0" y="0"/>
          <a:chExt cx="0" cy="0"/>
        </a:xfrm>
      </p:grpSpPr>
      <p:sp>
        <p:nvSpPr>
          <p:cNvPr id="164" name="Shape 164"/>
          <p:cNvSpPr/>
          <p:nvPr/>
        </p:nvSpPr>
        <p:spPr>
          <a:xfrm>
            <a:off x="3021013" y="4801575"/>
            <a:ext cx="5837237" cy="1468437"/>
          </a:xfrm>
          <a:prstGeom prst="rect">
            <a:avLst/>
          </a:prstGeom>
          <a:solidFill>
            <a:srgbClr val="262626">
              <a:alpha val="84705"/>
            </a:srgbClr>
          </a:solidFill>
          <a:ln>
            <a:noFill/>
          </a:ln>
        </p:spPr>
        <p:txBody>
          <a:bodyPr lIns="91425" tIns="45700" rIns="182875" bIns="365750" anchor="b" anchorCtr="0">
            <a:noAutofit/>
          </a:bodyPr>
          <a:lstStyle/>
          <a:p>
            <a:pPr marL="0" marR="0" lvl="0" indent="0" algn="l" rtl="0">
              <a:spcBef>
                <a:spcPts val="0"/>
              </a:spcBef>
              <a:buClr>
                <a:schemeClr val="dk1"/>
              </a:buClr>
              <a:buFont typeface="Calibri"/>
              <a:buNone/>
            </a:pPr>
            <a:endParaRPr sz="4200" b="0" i="0" u="none" strike="noStrike" cap="none" baseline="0">
              <a:solidFill>
                <a:schemeClr val="lt1"/>
              </a:solidFill>
              <a:latin typeface="Cantarell"/>
              <a:ea typeface="Cantarell"/>
              <a:cs typeface="Cantarell"/>
              <a:sym typeface="Cantarell"/>
            </a:endParaRPr>
          </a:p>
        </p:txBody>
      </p:sp>
      <p:grpSp>
        <p:nvGrpSpPr>
          <p:cNvPr id="165" name="Shape 165"/>
          <p:cNvGrpSpPr/>
          <p:nvPr/>
        </p:nvGrpSpPr>
        <p:grpSpPr>
          <a:xfrm>
            <a:off x="284162" y="6263388"/>
            <a:ext cx="8576373" cy="137410"/>
            <a:chOff x="284162" y="1759424"/>
            <a:chExt cx="8576373" cy="137410"/>
          </a:xfrm>
        </p:grpSpPr>
        <p:sp>
          <p:nvSpPr>
            <p:cNvPr id="166" name="Shape 166"/>
            <p:cNvSpPr/>
            <p:nvPr/>
          </p:nvSpPr>
          <p:spPr>
            <a:xfrm>
              <a:off x="284162" y="1759424"/>
              <a:ext cx="2743199" cy="137410"/>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sp>
          <p:nvSpPr>
            <p:cNvPr id="167" name="Shape 167"/>
            <p:cNvSpPr/>
            <p:nvPr/>
          </p:nvSpPr>
          <p:spPr>
            <a:xfrm>
              <a:off x="3026391" y="1759424"/>
              <a:ext cx="1600199" cy="137410"/>
            </a:xfrm>
            <a:prstGeom prst="rect">
              <a:avLst/>
            </a:pr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sp>
          <p:nvSpPr>
            <p:cNvPr id="168" name="Shape 168"/>
            <p:cNvSpPr/>
            <p:nvPr/>
          </p:nvSpPr>
          <p:spPr>
            <a:xfrm>
              <a:off x="4626864" y="1759424"/>
              <a:ext cx="4233672" cy="137410"/>
            </a:xfrm>
            <a:prstGeom prst="rect">
              <a:avLst/>
            </a:prstGeom>
            <a:solidFill>
              <a:schemeClr val="accent4"/>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grpSp>
      <p:sp>
        <p:nvSpPr>
          <p:cNvPr id="169" name="Shape 169"/>
          <p:cNvSpPr txBox="1">
            <a:spLocks noGrp="1"/>
          </p:cNvSpPr>
          <p:nvPr>
            <p:ph type="title"/>
          </p:nvPr>
        </p:nvSpPr>
        <p:spPr>
          <a:xfrm>
            <a:off x="3031660" y="4800600"/>
            <a:ext cx="5691651" cy="566737"/>
          </a:xfrm>
          <a:prstGeom prst="rect">
            <a:avLst/>
          </a:prstGeom>
          <a:noFill/>
          <a:ln>
            <a:noFill/>
          </a:ln>
        </p:spPr>
        <p:txBody>
          <a:bodyPr lIns="91425" tIns="91425" rIns="91425" bIns="91425" anchor="b" anchorCtr="0"/>
          <a:lstStyle>
            <a:lvl1pPr algn="l" rtl="0">
              <a:spcBef>
                <a:spcPts val="0"/>
              </a:spcBef>
              <a:buClr>
                <a:schemeClr val="lt1"/>
              </a:buClr>
              <a:buFont typeface="Cantarell"/>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70" name="Shape 170"/>
          <p:cNvSpPr>
            <a:spLocks noGrp="1"/>
          </p:cNvSpPr>
          <p:nvPr>
            <p:ph type="pic" idx="2"/>
          </p:nvPr>
        </p:nvSpPr>
        <p:spPr>
          <a:xfrm>
            <a:off x="3021014" y="457199"/>
            <a:ext cx="5833871" cy="4352543"/>
          </a:xfrm>
          <a:prstGeom prst="rect">
            <a:avLst/>
          </a:prstGeom>
          <a:noFill/>
          <a:ln>
            <a:noFill/>
          </a:ln>
        </p:spPr>
      </p:sp>
      <p:sp>
        <p:nvSpPr>
          <p:cNvPr id="171" name="Shape 171"/>
          <p:cNvSpPr txBox="1">
            <a:spLocks noGrp="1"/>
          </p:cNvSpPr>
          <p:nvPr>
            <p:ph type="body" idx="1"/>
          </p:nvPr>
        </p:nvSpPr>
        <p:spPr>
          <a:xfrm>
            <a:off x="3069805" y="5367337"/>
            <a:ext cx="5653506" cy="804861"/>
          </a:xfrm>
          <a:prstGeom prst="rect">
            <a:avLst/>
          </a:prstGeom>
          <a:noFill/>
          <a:ln>
            <a:noFill/>
          </a:ln>
        </p:spPr>
        <p:txBody>
          <a:bodyPr lIns="91425" tIns="91425" rIns="91425" bIns="91425" anchor="t" anchorCtr="0"/>
          <a:lstStyle>
            <a:lvl1pPr marL="0" indent="0" rtl="0">
              <a:spcBef>
                <a:spcPts val="0"/>
              </a:spcBef>
              <a:buClr>
                <a:schemeClr val="lt1"/>
              </a:buClr>
              <a:buFont typeface="Calibri"/>
              <a:buNone/>
              <a:defRPr/>
            </a:lvl1pPr>
            <a:lvl2pPr marL="457200" indent="0" rtl="0">
              <a:spcBef>
                <a:spcPts val="0"/>
              </a:spcBef>
              <a:buFont typeface="Calibri"/>
              <a:buNone/>
              <a:defRPr/>
            </a:lvl2pPr>
            <a:lvl3pPr marL="914400" indent="0" rtl="0">
              <a:spcBef>
                <a:spcPts val="0"/>
              </a:spcBef>
              <a:buFont typeface="Calibri"/>
              <a:buNone/>
              <a:defRPr/>
            </a:lvl3pPr>
            <a:lvl4pPr marL="1371600" indent="0" rtl="0">
              <a:spcBef>
                <a:spcPts val="0"/>
              </a:spcBef>
              <a:buFont typeface="Calibri"/>
              <a:buNone/>
              <a:defRPr/>
            </a:lvl4pPr>
            <a:lvl5pPr marL="1828800" indent="0" rtl="0">
              <a:spcBef>
                <a:spcPts val="0"/>
              </a:spcBef>
              <a:buFont typeface="Calibri"/>
              <a:buNone/>
              <a:defRPr/>
            </a:lvl5pPr>
            <a:lvl6pPr marL="2286000" indent="0" rtl="0">
              <a:spcBef>
                <a:spcPts val="0"/>
              </a:spcBef>
              <a:buFont typeface="Calibri"/>
              <a:buNone/>
              <a:defRPr/>
            </a:lvl6pPr>
            <a:lvl7pPr marL="2743200" indent="0" rtl="0">
              <a:spcBef>
                <a:spcPts val="0"/>
              </a:spcBef>
              <a:buFont typeface="Calibri"/>
              <a:buNone/>
              <a:defRPr/>
            </a:lvl7pPr>
            <a:lvl8pPr marL="3200400" indent="0" rtl="0">
              <a:spcBef>
                <a:spcPts val="0"/>
              </a:spcBef>
              <a:buFont typeface="Calibri"/>
              <a:buNone/>
              <a:defRPr/>
            </a:lvl8pPr>
            <a:lvl9pPr marL="3657600" indent="0" rtl="0">
              <a:spcBef>
                <a:spcPts val="0"/>
              </a:spcBef>
              <a:buFont typeface="Calibri"/>
              <a:buNone/>
              <a:defRPr/>
            </a:lvl9pPr>
          </a:lstStyle>
          <a:p>
            <a:endParaRPr/>
          </a:p>
        </p:txBody>
      </p:sp>
      <p:sp>
        <p:nvSpPr>
          <p:cNvPr id="172" name="Shape 172"/>
          <p:cNvSpPr txBox="1">
            <a:spLocks noGrp="1"/>
          </p:cNvSpPr>
          <p:nvPr>
            <p:ph type="dt" idx="10"/>
          </p:nvPr>
        </p:nvSpPr>
        <p:spPr>
          <a:xfrm>
            <a:off x="6794935" y="6437032"/>
            <a:ext cx="2133599" cy="365125"/>
          </a:xfrm>
          <a:prstGeom prst="rect">
            <a:avLst/>
          </a:prstGeom>
          <a:noFill/>
          <a:ln>
            <a:noFill/>
          </a:ln>
        </p:spPr>
        <p:txBody>
          <a:bodyPr lIns="91425" tIns="91425" rIns="91425" bIns="91425" anchor="ctr" anchorCtr="0"/>
          <a:lstStyle>
            <a:lvl1pPr marL="0" marR="0" indent="0" algn="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73" name="Shape 173"/>
          <p:cNvSpPr txBox="1">
            <a:spLocks noGrp="1"/>
          </p:cNvSpPr>
          <p:nvPr>
            <p:ph type="ftr" idx="11"/>
          </p:nvPr>
        </p:nvSpPr>
        <p:spPr>
          <a:xfrm>
            <a:off x="199697" y="6437032"/>
            <a:ext cx="6124902"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74" name="Shape 174"/>
          <p:cNvSpPr txBox="1">
            <a:spLocks noGrp="1"/>
          </p:cNvSpPr>
          <p:nvPr>
            <p:ph type="sldNum" idx="12"/>
          </p:nvPr>
        </p:nvSpPr>
        <p:spPr>
          <a:xfrm>
            <a:off x="8306459" y="167346"/>
            <a:ext cx="630621" cy="35976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400" b="1" i="0" u="none" strike="noStrike" cap="none" baseline="0">
                <a:solidFill>
                  <a:srgbClr val="262626"/>
                </a:solidFill>
                <a:latin typeface="Calibri"/>
                <a:ea typeface="Calibri"/>
                <a:cs typeface="Calibri"/>
                <a:sym typeface="Calibri"/>
              </a:rPr>
              <a:t>‹#›</a:t>
            </a:fld>
            <a:endParaRPr lang="en-US" sz="1400" b="1" i="0" u="none" strike="noStrike" cap="none" baseline="0">
              <a:solidFill>
                <a:srgbClr val="262626"/>
              </a:solidFill>
              <a:latin typeface="Calibri"/>
              <a:ea typeface="Calibri"/>
              <a:cs typeface="Calibri"/>
              <a:sym typeface="Calibri"/>
            </a:endParaRPr>
          </a:p>
        </p:txBody>
      </p:sp>
      <p:sp>
        <p:nvSpPr>
          <p:cNvPr id="175" name="Shape 175"/>
          <p:cNvSpPr>
            <a:spLocks noGrp="1"/>
          </p:cNvSpPr>
          <p:nvPr>
            <p:ph type="pic" idx="3"/>
          </p:nvPr>
        </p:nvSpPr>
        <p:spPr>
          <a:xfrm>
            <a:off x="284163" y="457200"/>
            <a:ext cx="2736850" cy="2907791"/>
          </a:xfrm>
          <a:prstGeom prst="rect">
            <a:avLst/>
          </a:prstGeom>
          <a:noFill/>
          <a:ln>
            <a:noFill/>
          </a:ln>
        </p:spPr>
      </p:sp>
      <p:sp>
        <p:nvSpPr>
          <p:cNvPr id="176" name="Shape 176"/>
          <p:cNvSpPr>
            <a:spLocks noGrp="1"/>
          </p:cNvSpPr>
          <p:nvPr>
            <p:ph type="pic" idx="4"/>
          </p:nvPr>
        </p:nvSpPr>
        <p:spPr>
          <a:xfrm>
            <a:off x="284163" y="3364992"/>
            <a:ext cx="2736850" cy="2898648"/>
          </a:xfrm>
          <a:prstGeom prst="rect">
            <a:avLst/>
          </a:prstGeom>
          <a:noFill/>
          <a:ln>
            <a:noFill/>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177"/>
        <p:cNvGrpSpPr/>
        <p:nvPr/>
      </p:nvGrpSpPr>
      <p:grpSpPr>
        <a:xfrm>
          <a:off x="0" y="0"/>
          <a:ext cx="0" cy="0"/>
          <a:chOff x="0" y="0"/>
          <a:chExt cx="0" cy="0"/>
        </a:xfrm>
      </p:grpSpPr>
      <p:sp>
        <p:nvSpPr>
          <p:cNvPr id="178" name="Shape 178"/>
          <p:cNvSpPr/>
          <p:nvPr/>
        </p:nvSpPr>
        <p:spPr>
          <a:xfrm>
            <a:off x="284162" y="455772"/>
            <a:ext cx="8574086" cy="1133949"/>
          </a:xfrm>
          <a:prstGeom prst="rect">
            <a:avLst/>
          </a:prstGeom>
          <a:solidFill>
            <a:srgbClr val="262626">
              <a:alpha val="69803"/>
            </a:srgb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grpSp>
        <p:nvGrpSpPr>
          <p:cNvPr id="179" name="Shape 179"/>
          <p:cNvGrpSpPr/>
          <p:nvPr/>
        </p:nvGrpSpPr>
        <p:grpSpPr>
          <a:xfrm>
            <a:off x="284162" y="1577846"/>
            <a:ext cx="8576373" cy="137410"/>
            <a:chOff x="284162" y="1577846"/>
            <a:chExt cx="8576373" cy="137410"/>
          </a:xfrm>
        </p:grpSpPr>
        <p:sp>
          <p:nvSpPr>
            <p:cNvPr id="180" name="Shape 180"/>
            <p:cNvSpPr/>
            <p:nvPr/>
          </p:nvSpPr>
          <p:spPr>
            <a:xfrm>
              <a:off x="284162" y="1577846"/>
              <a:ext cx="1600199" cy="137410"/>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sp>
          <p:nvSpPr>
            <p:cNvPr id="181" name="Shape 181"/>
            <p:cNvSpPr/>
            <p:nvPr/>
          </p:nvSpPr>
          <p:spPr>
            <a:xfrm>
              <a:off x="1885174" y="1577846"/>
              <a:ext cx="2743199" cy="137410"/>
            </a:xfrm>
            <a:prstGeom prst="rect">
              <a:avLst/>
            </a:pr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sp>
          <p:nvSpPr>
            <p:cNvPr id="182" name="Shape 182"/>
            <p:cNvSpPr/>
            <p:nvPr/>
          </p:nvSpPr>
          <p:spPr>
            <a:xfrm>
              <a:off x="4626864" y="1577846"/>
              <a:ext cx="4233672" cy="137410"/>
            </a:xfrm>
            <a:prstGeom prst="rect">
              <a:avLst/>
            </a:prstGeom>
            <a:solidFill>
              <a:schemeClr val="accent4"/>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grpSp>
      <p:sp>
        <p:nvSpPr>
          <p:cNvPr id="183" name="Shape 183"/>
          <p:cNvSpPr txBox="1">
            <a:spLocks noGrp="1"/>
          </p:cNvSpPr>
          <p:nvPr>
            <p:ph type="title"/>
          </p:nvPr>
        </p:nvSpPr>
        <p:spPr>
          <a:xfrm>
            <a:off x="284162" y="630381"/>
            <a:ext cx="8574086" cy="967839"/>
          </a:xfrm>
          <a:prstGeom prst="rect">
            <a:avLst/>
          </a:prstGeom>
          <a:solidFill>
            <a:srgbClr val="262626">
              <a:alpha val="69803"/>
            </a:srgbClr>
          </a:solidFill>
          <a:ln>
            <a:noFill/>
          </a:ln>
        </p:spPr>
        <p:txBody>
          <a:bodyPr lIns="91425" tIns="91425" rIns="91425" bIns="91425" anchor="ctr" anchorCtr="0"/>
          <a:lstStyle>
            <a:lvl1pPr algn="r" rtl="0">
              <a:spcBef>
                <a:spcPts val="0"/>
              </a:spcBef>
              <a:buClr>
                <a:schemeClr val="lt1"/>
              </a:buClr>
              <a:buFont typeface="Cantarell"/>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84" name="Shape 184"/>
          <p:cNvSpPr txBox="1">
            <a:spLocks noGrp="1"/>
          </p:cNvSpPr>
          <p:nvPr>
            <p:ph type="body" idx="1"/>
          </p:nvPr>
        </p:nvSpPr>
        <p:spPr>
          <a:xfrm rot="5400000">
            <a:off x="2564606" y="-146843"/>
            <a:ext cx="4013200" cy="8574086"/>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85" name="Shape 185"/>
          <p:cNvSpPr txBox="1">
            <a:spLocks noGrp="1"/>
          </p:cNvSpPr>
          <p:nvPr>
            <p:ph type="dt" idx="10"/>
          </p:nvPr>
        </p:nvSpPr>
        <p:spPr>
          <a:xfrm>
            <a:off x="6794935" y="6437032"/>
            <a:ext cx="2133599" cy="365125"/>
          </a:xfrm>
          <a:prstGeom prst="rect">
            <a:avLst/>
          </a:prstGeom>
          <a:noFill/>
          <a:ln>
            <a:noFill/>
          </a:ln>
        </p:spPr>
        <p:txBody>
          <a:bodyPr lIns="91425" tIns="91425" rIns="91425" bIns="91425" anchor="ctr" anchorCtr="0"/>
          <a:lstStyle>
            <a:lvl1pPr marL="0" marR="0" indent="0" algn="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86" name="Shape 186"/>
          <p:cNvSpPr txBox="1">
            <a:spLocks noGrp="1"/>
          </p:cNvSpPr>
          <p:nvPr>
            <p:ph type="ftr" idx="11"/>
          </p:nvPr>
        </p:nvSpPr>
        <p:spPr>
          <a:xfrm>
            <a:off x="199697" y="6437032"/>
            <a:ext cx="6124902"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87" name="Shape 187"/>
          <p:cNvSpPr txBox="1">
            <a:spLocks noGrp="1"/>
          </p:cNvSpPr>
          <p:nvPr>
            <p:ph type="sldNum" idx="12"/>
          </p:nvPr>
        </p:nvSpPr>
        <p:spPr>
          <a:xfrm>
            <a:off x="8306459" y="167346"/>
            <a:ext cx="630621" cy="35976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400" b="1" i="0" u="none" strike="noStrike" cap="none" baseline="0">
                <a:solidFill>
                  <a:srgbClr val="262626"/>
                </a:solidFill>
                <a:latin typeface="Calibri"/>
                <a:ea typeface="Calibri"/>
                <a:cs typeface="Calibri"/>
                <a:sym typeface="Calibri"/>
              </a:rPr>
              <a:t>‹#›</a:t>
            </a:fld>
            <a:endParaRPr lang="en-US" sz="1400" b="1" i="0" u="none" strike="noStrike" cap="none" baseline="0">
              <a:solidFill>
                <a:srgbClr val="262626"/>
              </a:solidFill>
              <a:latin typeface="Calibri"/>
              <a:ea typeface="Calibri"/>
              <a:cs typeface="Calibri"/>
              <a:sym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188"/>
        <p:cNvGrpSpPr/>
        <p:nvPr/>
      </p:nvGrpSpPr>
      <p:grpSpPr>
        <a:xfrm>
          <a:off x="0" y="0"/>
          <a:ext cx="0" cy="0"/>
          <a:chOff x="0" y="0"/>
          <a:chExt cx="0" cy="0"/>
        </a:xfrm>
      </p:grpSpPr>
      <p:sp>
        <p:nvSpPr>
          <p:cNvPr id="189" name="Shape 189"/>
          <p:cNvSpPr/>
          <p:nvPr/>
        </p:nvSpPr>
        <p:spPr>
          <a:xfrm rot="5400000">
            <a:off x="5313882" y="2857534"/>
            <a:ext cx="5934614" cy="1133949"/>
          </a:xfrm>
          <a:prstGeom prst="rect">
            <a:avLst/>
          </a:prstGeom>
          <a:solidFill>
            <a:srgbClr val="262626">
              <a:alpha val="69803"/>
            </a:srgb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sp>
        <p:nvSpPr>
          <p:cNvPr id="190" name="Shape 190"/>
          <p:cNvSpPr txBox="1">
            <a:spLocks noGrp="1"/>
          </p:cNvSpPr>
          <p:nvPr>
            <p:ph type="title"/>
          </p:nvPr>
        </p:nvSpPr>
        <p:spPr>
          <a:xfrm rot="5400000">
            <a:off x="5219068" y="2949130"/>
            <a:ext cx="5921375" cy="969263"/>
          </a:xfrm>
          <a:prstGeom prst="rect">
            <a:avLst/>
          </a:prstGeom>
          <a:solidFill>
            <a:srgbClr val="262626">
              <a:alpha val="69803"/>
            </a:srgbClr>
          </a:solidFill>
          <a:ln>
            <a:noFill/>
          </a:ln>
        </p:spPr>
        <p:txBody>
          <a:bodyPr lIns="91425" tIns="91425" rIns="91425" bIns="91425" anchor="ctr"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91" name="Shape 191"/>
          <p:cNvSpPr txBox="1">
            <a:spLocks noGrp="1"/>
          </p:cNvSpPr>
          <p:nvPr>
            <p:ph type="body" idx="1"/>
          </p:nvPr>
        </p:nvSpPr>
        <p:spPr>
          <a:xfrm rot="5400000">
            <a:off x="564356" y="177006"/>
            <a:ext cx="5937249" cy="6497637"/>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algn="l"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92" name="Shape 192"/>
          <p:cNvSpPr txBox="1">
            <a:spLocks noGrp="1"/>
          </p:cNvSpPr>
          <p:nvPr>
            <p:ph type="dt" idx="10"/>
          </p:nvPr>
        </p:nvSpPr>
        <p:spPr>
          <a:xfrm>
            <a:off x="6794935" y="6437032"/>
            <a:ext cx="2133599" cy="365125"/>
          </a:xfrm>
          <a:prstGeom prst="rect">
            <a:avLst/>
          </a:prstGeom>
          <a:noFill/>
          <a:ln>
            <a:noFill/>
          </a:ln>
        </p:spPr>
        <p:txBody>
          <a:bodyPr lIns="91425" tIns="91425" rIns="91425" bIns="91425" anchor="ctr" anchorCtr="0"/>
          <a:lstStyle>
            <a:lvl1pPr marL="0" marR="0" indent="0" algn="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93" name="Shape 193"/>
          <p:cNvSpPr txBox="1">
            <a:spLocks noGrp="1"/>
          </p:cNvSpPr>
          <p:nvPr>
            <p:ph type="ftr" idx="11"/>
          </p:nvPr>
        </p:nvSpPr>
        <p:spPr>
          <a:xfrm>
            <a:off x="199697" y="6437032"/>
            <a:ext cx="6124902"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94" name="Shape 194"/>
          <p:cNvSpPr txBox="1">
            <a:spLocks noGrp="1"/>
          </p:cNvSpPr>
          <p:nvPr>
            <p:ph type="sldNum" idx="12"/>
          </p:nvPr>
        </p:nvSpPr>
        <p:spPr>
          <a:xfrm>
            <a:off x="8306459" y="167346"/>
            <a:ext cx="630621" cy="35976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400" b="1" i="0" u="none" strike="noStrike" cap="none" baseline="0">
                <a:solidFill>
                  <a:srgbClr val="262626"/>
                </a:solidFill>
                <a:latin typeface="Calibri"/>
                <a:ea typeface="Calibri"/>
                <a:cs typeface="Calibri"/>
                <a:sym typeface="Calibri"/>
              </a:rPr>
              <a:t>‹#›</a:t>
            </a:fld>
            <a:endParaRPr lang="en-US" sz="1400" b="1" i="0" u="none" strike="noStrike" cap="none" baseline="0">
              <a:solidFill>
                <a:srgbClr val="262626"/>
              </a:solidFill>
              <a:latin typeface="Calibri"/>
              <a:ea typeface="Calibri"/>
              <a:cs typeface="Calibri"/>
              <a:sym typeface="Calibri"/>
            </a:endParaRPr>
          </a:p>
        </p:txBody>
      </p:sp>
      <p:grpSp>
        <p:nvGrpSpPr>
          <p:cNvPr id="195" name="Shape 195"/>
          <p:cNvGrpSpPr/>
          <p:nvPr/>
        </p:nvGrpSpPr>
        <p:grpSpPr>
          <a:xfrm rot="5400000">
            <a:off x="4658724" y="3355722"/>
            <a:ext cx="5934455" cy="137410"/>
            <a:chOff x="284162" y="1577846"/>
            <a:chExt cx="8576373" cy="137410"/>
          </a:xfrm>
        </p:grpSpPr>
        <p:sp>
          <p:nvSpPr>
            <p:cNvPr id="196" name="Shape 196"/>
            <p:cNvSpPr/>
            <p:nvPr/>
          </p:nvSpPr>
          <p:spPr>
            <a:xfrm>
              <a:off x="284162" y="1577846"/>
              <a:ext cx="1600199" cy="137410"/>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sp>
          <p:nvSpPr>
            <p:cNvPr id="197" name="Shape 197"/>
            <p:cNvSpPr/>
            <p:nvPr/>
          </p:nvSpPr>
          <p:spPr>
            <a:xfrm>
              <a:off x="1885174" y="1577846"/>
              <a:ext cx="2743199" cy="137410"/>
            </a:xfrm>
            <a:prstGeom prst="rect">
              <a:avLst/>
            </a:pr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sp>
          <p:nvSpPr>
            <p:cNvPr id="198" name="Shape 198"/>
            <p:cNvSpPr/>
            <p:nvPr/>
          </p:nvSpPr>
          <p:spPr>
            <a:xfrm>
              <a:off x="4626864" y="1577846"/>
              <a:ext cx="4233672" cy="137410"/>
            </a:xfrm>
            <a:prstGeom prst="rect">
              <a:avLst/>
            </a:prstGeom>
            <a:solidFill>
              <a:schemeClr val="accent4"/>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6"/>
        <p:cNvGrpSpPr/>
        <p:nvPr/>
      </p:nvGrpSpPr>
      <p:grpSpPr>
        <a:xfrm>
          <a:off x="0" y="0"/>
          <a:ext cx="0" cy="0"/>
          <a:chOff x="0" y="0"/>
          <a:chExt cx="0" cy="0"/>
        </a:xfrm>
      </p:grpSpPr>
      <p:sp>
        <p:nvSpPr>
          <p:cNvPr id="27" name="Shape 27"/>
          <p:cNvSpPr/>
          <p:nvPr/>
        </p:nvSpPr>
        <p:spPr>
          <a:xfrm>
            <a:off x="284162" y="455772"/>
            <a:ext cx="8574086" cy="1133949"/>
          </a:xfrm>
          <a:prstGeom prst="rect">
            <a:avLst/>
          </a:prstGeom>
          <a:solidFill>
            <a:srgbClr val="262626">
              <a:alpha val="69803"/>
            </a:srgb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grpSp>
        <p:nvGrpSpPr>
          <p:cNvPr id="28" name="Shape 28"/>
          <p:cNvGrpSpPr/>
          <p:nvPr/>
        </p:nvGrpSpPr>
        <p:grpSpPr>
          <a:xfrm>
            <a:off x="284162" y="1577846"/>
            <a:ext cx="8576373" cy="137410"/>
            <a:chOff x="284162" y="1577846"/>
            <a:chExt cx="8576373" cy="137410"/>
          </a:xfrm>
        </p:grpSpPr>
        <p:sp>
          <p:nvSpPr>
            <p:cNvPr id="29" name="Shape 29"/>
            <p:cNvSpPr/>
            <p:nvPr/>
          </p:nvSpPr>
          <p:spPr>
            <a:xfrm>
              <a:off x="284162" y="1577846"/>
              <a:ext cx="1600199" cy="137410"/>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sp>
          <p:nvSpPr>
            <p:cNvPr id="30" name="Shape 30"/>
            <p:cNvSpPr/>
            <p:nvPr/>
          </p:nvSpPr>
          <p:spPr>
            <a:xfrm>
              <a:off x="1885174" y="1577846"/>
              <a:ext cx="2743199" cy="137410"/>
            </a:xfrm>
            <a:prstGeom prst="rect">
              <a:avLst/>
            </a:prstGeom>
            <a:solidFill>
              <a:srgbClr val="00B05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sp>
          <p:nvSpPr>
            <p:cNvPr id="31" name="Shape 31"/>
            <p:cNvSpPr/>
            <p:nvPr/>
          </p:nvSpPr>
          <p:spPr>
            <a:xfrm>
              <a:off x="4626864" y="1577846"/>
              <a:ext cx="4233672" cy="137410"/>
            </a:xfrm>
            <a:prstGeom prst="rect">
              <a:avLst/>
            </a:prstGeom>
            <a:solidFill>
              <a:srgbClr val="0070C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grpSp>
      <p:sp>
        <p:nvSpPr>
          <p:cNvPr id="32" name="Shape 32"/>
          <p:cNvSpPr txBox="1">
            <a:spLocks noGrp="1"/>
          </p:cNvSpPr>
          <p:nvPr>
            <p:ph type="title"/>
          </p:nvPr>
        </p:nvSpPr>
        <p:spPr>
          <a:xfrm>
            <a:off x="284162" y="630381"/>
            <a:ext cx="8574086" cy="967839"/>
          </a:xfrm>
          <a:prstGeom prst="rect">
            <a:avLst/>
          </a:prstGeom>
          <a:solidFill>
            <a:srgbClr val="262626">
              <a:alpha val="69803"/>
            </a:srgbClr>
          </a:solidFill>
          <a:ln>
            <a:noFill/>
          </a:ln>
        </p:spPr>
        <p:txBody>
          <a:bodyPr lIns="91425" tIns="91425" rIns="91425" bIns="91425" anchor="ctr" anchorCtr="0"/>
          <a:lstStyle>
            <a:lvl1pPr algn="r" rtl="0">
              <a:spcBef>
                <a:spcPts val="0"/>
              </a:spcBef>
              <a:buClr>
                <a:schemeClr val="lt1"/>
              </a:buClr>
              <a:buFont typeface="Cantarell"/>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3" name="Shape 33"/>
          <p:cNvSpPr txBox="1">
            <a:spLocks noGrp="1"/>
          </p:cNvSpPr>
          <p:nvPr>
            <p:ph type="body" idx="1"/>
          </p:nvPr>
        </p:nvSpPr>
        <p:spPr>
          <a:xfrm>
            <a:off x="1781502" y="2133600"/>
            <a:ext cx="7076746" cy="3992562"/>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4" name="Shape 34"/>
          <p:cNvSpPr txBox="1">
            <a:spLocks noGrp="1"/>
          </p:cNvSpPr>
          <p:nvPr>
            <p:ph type="dt" idx="10"/>
          </p:nvPr>
        </p:nvSpPr>
        <p:spPr>
          <a:xfrm>
            <a:off x="6794935" y="6437032"/>
            <a:ext cx="2133599" cy="365125"/>
          </a:xfrm>
          <a:prstGeom prst="rect">
            <a:avLst/>
          </a:prstGeom>
          <a:noFill/>
          <a:ln>
            <a:noFill/>
          </a:ln>
        </p:spPr>
        <p:txBody>
          <a:bodyPr lIns="91425" tIns="91425" rIns="91425" bIns="91425" anchor="ctr" anchorCtr="0"/>
          <a:lstStyle>
            <a:lvl1pPr marL="0" marR="0" indent="0" algn="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35" name="Shape 35"/>
          <p:cNvSpPr txBox="1">
            <a:spLocks noGrp="1"/>
          </p:cNvSpPr>
          <p:nvPr>
            <p:ph type="ftr" idx="11"/>
          </p:nvPr>
        </p:nvSpPr>
        <p:spPr>
          <a:xfrm>
            <a:off x="199697" y="6437032"/>
            <a:ext cx="6124902"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36" name="Shape 36"/>
          <p:cNvSpPr txBox="1">
            <a:spLocks noGrp="1"/>
          </p:cNvSpPr>
          <p:nvPr>
            <p:ph type="sldNum" idx="12"/>
          </p:nvPr>
        </p:nvSpPr>
        <p:spPr>
          <a:xfrm>
            <a:off x="8306459" y="167346"/>
            <a:ext cx="630621" cy="35976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400" b="1" i="0" u="none" strike="noStrike" cap="none" baseline="0">
                <a:solidFill>
                  <a:srgbClr val="262626"/>
                </a:solidFill>
                <a:latin typeface="Calibri"/>
                <a:ea typeface="Calibri"/>
                <a:cs typeface="Calibri"/>
                <a:sym typeface="Calibri"/>
              </a:rPr>
              <a:t>‹#›</a:t>
            </a:fld>
            <a:endParaRPr lang="en-US" sz="1400" b="1" i="0" u="none" strike="noStrike" cap="none" baseline="0">
              <a:solidFill>
                <a:srgbClr val="262626"/>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37"/>
        <p:cNvGrpSpPr/>
        <p:nvPr/>
      </p:nvGrpSpPr>
      <p:grpSpPr>
        <a:xfrm>
          <a:off x="0" y="0"/>
          <a:ext cx="0" cy="0"/>
          <a:chOff x="0" y="0"/>
          <a:chExt cx="0" cy="0"/>
        </a:xfrm>
      </p:grpSpPr>
      <p:sp>
        <p:nvSpPr>
          <p:cNvPr id="38" name="Shape 38"/>
          <p:cNvSpPr txBox="1">
            <a:spLocks noGrp="1"/>
          </p:cNvSpPr>
          <p:nvPr>
            <p:ph type="dt" idx="10"/>
          </p:nvPr>
        </p:nvSpPr>
        <p:spPr>
          <a:xfrm>
            <a:off x="6794935" y="6437032"/>
            <a:ext cx="2133599" cy="365125"/>
          </a:xfrm>
          <a:prstGeom prst="rect">
            <a:avLst/>
          </a:prstGeom>
          <a:noFill/>
          <a:ln>
            <a:noFill/>
          </a:ln>
        </p:spPr>
        <p:txBody>
          <a:bodyPr lIns="91425" tIns="91425" rIns="91425" bIns="91425" anchor="ctr" anchorCtr="0"/>
          <a:lstStyle>
            <a:lvl1pPr marL="0" marR="0" indent="0" algn="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39" name="Shape 39"/>
          <p:cNvSpPr txBox="1">
            <a:spLocks noGrp="1"/>
          </p:cNvSpPr>
          <p:nvPr>
            <p:ph type="ftr" idx="11"/>
          </p:nvPr>
        </p:nvSpPr>
        <p:spPr>
          <a:xfrm>
            <a:off x="199697" y="6437032"/>
            <a:ext cx="6124902"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40" name="Shape 40"/>
          <p:cNvSpPr txBox="1">
            <a:spLocks noGrp="1"/>
          </p:cNvSpPr>
          <p:nvPr>
            <p:ph type="sldNum" idx="12"/>
          </p:nvPr>
        </p:nvSpPr>
        <p:spPr>
          <a:xfrm>
            <a:off x="8306459" y="167346"/>
            <a:ext cx="630621" cy="35976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400" b="1" i="0" u="none" strike="noStrike" cap="none" baseline="0">
                <a:solidFill>
                  <a:srgbClr val="262626"/>
                </a:solidFill>
                <a:latin typeface="Calibri"/>
                <a:ea typeface="Calibri"/>
                <a:cs typeface="Calibri"/>
                <a:sym typeface="Calibri"/>
              </a:rPr>
              <a:t>‹#›</a:t>
            </a:fld>
            <a:endParaRPr lang="en-US" sz="1400" b="1" i="0" u="none" strike="noStrike" cap="none" baseline="0">
              <a:solidFill>
                <a:srgbClr val="262626"/>
              </a:solidFill>
              <a:latin typeface="Calibri"/>
              <a:ea typeface="Calibri"/>
              <a:cs typeface="Calibri"/>
              <a:sym typeface="Calibri"/>
            </a:endParaRPr>
          </a:p>
        </p:txBody>
      </p:sp>
      <p:sp>
        <p:nvSpPr>
          <p:cNvPr id="41" name="Shape 41"/>
          <p:cNvSpPr/>
          <p:nvPr/>
        </p:nvSpPr>
        <p:spPr>
          <a:xfrm>
            <a:off x="284162" y="444727"/>
            <a:ext cx="8574086" cy="1468437"/>
          </a:xfrm>
          <a:prstGeom prst="rect">
            <a:avLst/>
          </a:prstGeom>
          <a:solidFill>
            <a:srgbClr val="262626">
              <a:alpha val="84705"/>
            </a:srgbClr>
          </a:solidFill>
          <a:ln>
            <a:noFill/>
          </a:ln>
        </p:spPr>
        <p:txBody>
          <a:bodyPr lIns="91425" tIns="45700" rIns="182875" bIns="365750" anchor="b" anchorCtr="0">
            <a:noAutofit/>
          </a:bodyPr>
          <a:lstStyle/>
          <a:p>
            <a:pPr marL="0" marR="0" lvl="0" indent="0" algn="l" rtl="0">
              <a:spcBef>
                <a:spcPts val="0"/>
              </a:spcBef>
              <a:buClr>
                <a:schemeClr val="dk1"/>
              </a:buClr>
              <a:buFont typeface="Calibri"/>
              <a:buNone/>
            </a:pPr>
            <a:endParaRPr sz="4200" b="0" i="0" u="none" strike="noStrike" cap="none" baseline="0">
              <a:solidFill>
                <a:schemeClr val="lt1"/>
              </a:solidFill>
              <a:latin typeface="Cantarell"/>
              <a:ea typeface="Cantarell"/>
              <a:cs typeface="Cantarell"/>
              <a:sym typeface="Cantarell"/>
            </a:endParaRPr>
          </a:p>
        </p:txBody>
      </p:sp>
      <p:grpSp>
        <p:nvGrpSpPr>
          <p:cNvPr id="42" name="Shape 42"/>
          <p:cNvGrpSpPr/>
          <p:nvPr/>
        </p:nvGrpSpPr>
        <p:grpSpPr>
          <a:xfrm>
            <a:off x="284162" y="1906542"/>
            <a:ext cx="8576373" cy="137410"/>
            <a:chOff x="284162" y="1759424"/>
            <a:chExt cx="8576373" cy="137410"/>
          </a:xfrm>
        </p:grpSpPr>
        <p:sp>
          <p:nvSpPr>
            <p:cNvPr id="43" name="Shape 43"/>
            <p:cNvSpPr/>
            <p:nvPr/>
          </p:nvSpPr>
          <p:spPr>
            <a:xfrm>
              <a:off x="284162" y="1759424"/>
              <a:ext cx="2743199" cy="137410"/>
            </a:xfrm>
            <a:prstGeom prst="rect">
              <a:avLst/>
            </a:prstGeom>
            <a:solidFill>
              <a:srgbClr val="7030A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sp>
          <p:nvSpPr>
            <p:cNvPr id="44" name="Shape 44"/>
            <p:cNvSpPr/>
            <p:nvPr/>
          </p:nvSpPr>
          <p:spPr>
            <a:xfrm>
              <a:off x="3026391" y="1759424"/>
              <a:ext cx="1600199" cy="137410"/>
            </a:xfrm>
            <a:prstGeom prst="rect">
              <a:avLst/>
            </a:prstGeom>
            <a:solidFill>
              <a:srgbClr val="00B05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sp>
          <p:nvSpPr>
            <p:cNvPr id="45" name="Shape 45"/>
            <p:cNvSpPr/>
            <p:nvPr/>
          </p:nvSpPr>
          <p:spPr>
            <a:xfrm>
              <a:off x="4626864" y="1759424"/>
              <a:ext cx="4233672" cy="137410"/>
            </a:xfrm>
            <a:prstGeom prst="rect">
              <a:avLst/>
            </a:prstGeom>
            <a:solidFill>
              <a:srgbClr val="0070C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grpSp>
      <p:sp>
        <p:nvSpPr>
          <p:cNvPr id="46" name="Shape 46"/>
          <p:cNvSpPr txBox="1">
            <a:spLocks noGrp="1"/>
          </p:cNvSpPr>
          <p:nvPr>
            <p:ph type="ctrTitle"/>
          </p:nvPr>
        </p:nvSpPr>
        <p:spPr>
          <a:xfrm>
            <a:off x="421341" y="449004"/>
            <a:ext cx="7808976" cy="1088135"/>
          </a:xfrm>
          <a:prstGeom prst="rect">
            <a:avLst/>
          </a:prstGeom>
          <a:noFill/>
          <a:ln>
            <a:noFill/>
          </a:ln>
        </p:spPr>
        <p:txBody>
          <a:bodyPr lIns="91425" tIns="91425" rIns="91425" bIns="91425" anchor="b" anchorCtr="0"/>
          <a:lstStyle>
            <a:lvl1pPr marL="0" marR="0" indent="0" algn="l" rtl="0">
              <a:lnSpc>
                <a:spcPct val="109523"/>
              </a:lnSpc>
              <a:spcBef>
                <a:spcPts val="0"/>
              </a:spcBef>
              <a:buClr>
                <a:schemeClr val="lt1"/>
              </a:buClr>
              <a:buFont typeface="Cantarell"/>
              <a:buNone/>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47" name="Shape 47"/>
          <p:cNvSpPr txBox="1">
            <a:spLocks noGrp="1"/>
          </p:cNvSpPr>
          <p:nvPr>
            <p:ph type="subTitle" idx="1"/>
          </p:nvPr>
        </p:nvSpPr>
        <p:spPr>
          <a:xfrm>
            <a:off x="476204" y="1532426"/>
            <a:ext cx="7754111" cy="484631"/>
          </a:xfrm>
          <a:prstGeom prst="rect">
            <a:avLst/>
          </a:prstGeom>
          <a:noFill/>
          <a:ln>
            <a:noFill/>
          </a:ln>
        </p:spPr>
        <p:txBody>
          <a:bodyPr lIns="91425" tIns="91425" rIns="91425" bIns="91425" anchor="t" anchorCtr="0"/>
          <a:lstStyle>
            <a:lvl1pPr marL="0" marR="0" indent="0" algn="l" rtl="0">
              <a:lnSpc>
                <a:spcPct val="100000"/>
              </a:lnSpc>
              <a:spcBef>
                <a:spcPts val="0"/>
              </a:spcBef>
              <a:buClr>
                <a:srgbClr val="A5A5A5"/>
              </a:buClr>
              <a:buFont typeface="Noto Symbol"/>
              <a:buNone/>
              <a:defRPr/>
            </a:lvl1pPr>
            <a:lvl2pPr marL="457200" marR="0" indent="0" algn="ctr" rtl="0">
              <a:spcBef>
                <a:spcPts val="600"/>
              </a:spcBef>
              <a:buClr>
                <a:srgbClr val="3F3F3F"/>
              </a:buClr>
              <a:buFont typeface="Noto Symbol"/>
              <a:buNone/>
              <a:defRPr/>
            </a:lvl2pPr>
            <a:lvl3pPr marL="914400" marR="0" indent="0" algn="ctr" rtl="0">
              <a:spcBef>
                <a:spcPts val="600"/>
              </a:spcBef>
              <a:buClr>
                <a:srgbClr val="A5A5A5"/>
              </a:buClr>
              <a:buFont typeface="Noto Symbol"/>
              <a:buNone/>
              <a:defRPr/>
            </a:lvl3pPr>
            <a:lvl4pPr marL="1371600" marR="0" indent="0" algn="ctr" rtl="0">
              <a:spcBef>
                <a:spcPts val="600"/>
              </a:spcBef>
              <a:buClr>
                <a:srgbClr val="3F3F3F"/>
              </a:buClr>
              <a:buFont typeface="Noto Symbol"/>
              <a:buNone/>
              <a:defRPr/>
            </a:lvl4pPr>
            <a:lvl5pPr marL="1828800" marR="0" indent="0" algn="ctr" rtl="0">
              <a:spcBef>
                <a:spcPts val="600"/>
              </a:spcBef>
              <a:buClr>
                <a:srgbClr val="A5A5A5"/>
              </a:buClr>
              <a:buFont typeface="Noto Symbol"/>
              <a:buNone/>
              <a:defRPr/>
            </a:lvl5pPr>
            <a:lvl6pPr marL="2286000" marR="0" indent="0" algn="ctr" rtl="0">
              <a:spcBef>
                <a:spcPts val="600"/>
              </a:spcBef>
              <a:buClr>
                <a:srgbClr val="3F3F3F"/>
              </a:buClr>
              <a:buFont typeface="Noto Symbol"/>
              <a:buNone/>
              <a:defRPr/>
            </a:lvl6pPr>
            <a:lvl7pPr marL="2743200" marR="0" indent="0" algn="ctr" rtl="0">
              <a:spcBef>
                <a:spcPts val="600"/>
              </a:spcBef>
              <a:buClr>
                <a:srgbClr val="A5A5A5"/>
              </a:buClr>
              <a:buFont typeface="Noto Symbol"/>
              <a:buNone/>
              <a:defRPr/>
            </a:lvl7pPr>
            <a:lvl8pPr marL="3200400" marR="0" indent="0" algn="ctr" rtl="0">
              <a:spcBef>
                <a:spcPts val="600"/>
              </a:spcBef>
              <a:buClr>
                <a:srgbClr val="3F3F3F"/>
              </a:buClr>
              <a:buFont typeface="Noto Symbol"/>
              <a:buNone/>
              <a:defRPr/>
            </a:lvl8pPr>
            <a:lvl9pPr marL="3657600" marR="0" indent="0" algn="ctr" rtl="0">
              <a:spcBef>
                <a:spcPts val="600"/>
              </a:spcBef>
              <a:buClr>
                <a:srgbClr val="A5A5A5"/>
              </a:buClr>
              <a:buFont typeface="Noto Symbol"/>
              <a:buNone/>
              <a:defRPr/>
            </a:lvl9pPr>
          </a:lstStyle>
          <a:p>
            <a:endParaRPr/>
          </a:p>
        </p:txBody>
      </p:sp>
      <p:sp>
        <p:nvSpPr>
          <p:cNvPr id="48" name="Shape 48"/>
          <p:cNvSpPr/>
          <p:nvPr/>
        </p:nvSpPr>
        <p:spPr>
          <a:xfrm>
            <a:off x="284162" y="6227064"/>
            <a:ext cx="8574086" cy="173735"/>
          </a:xfrm>
          <a:prstGeom prst="rect">
            <a:avLst/>
          </a:prstGeom>
          <a:solidFill>
            <a:srgbClr val="262626">
              <a:alpha val="69803"/>
            </a:srgb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49"/>
        <p:cNvGrpSpPr/>
        <p:nvPr/>
      </p:nvGrpSpPr>
      <p:grpSpPr>
        <a:xfrm>
          <a:off x="0" y="0"/>
          <a:ext cx="0" cy="0"/>
          <a:chOff x="0" y="0"/>
          <a:chExt cx="0" cy="0"/>
        </a:xfrm>
      </p:grpSpPr>
      <p:sp>
        <p:nvSpPr>
          <p:cNvPr id="50" name="Shape 50"/>
          <p:cNvSpPr/>
          <p:nvPr/>
        </p:nvSpPr>
        <p:spPr>
          <a:xfrm>
            <a:off x="284162" y="4801575"/>
            <a:ext cx="8574086" cy="1468437"/>
          </a:xfrm>
          <a:prstGeom prst="rect">
            <a:avLst/>
          </a:prstGeom>
          <a:solidFill>
            <a:srgbClr val="262626">
              <a:alpha val="84705"/>
            </a:srgbClr>
          </a:solidFill>
          <a:ln>
            <a:noFill/>
          </a:ln>
        </p:spPr>
        <p:txBody>
          <a:bodyPr lIns="91425" tIns="45700" rIns="182875" bIns="365750" anchor="b" anchorCtr="0">
            <a:noAutofit/>
          </a:bodyPr>
          <a:lstStyle/>
          <a:p>
            <a:pPr marL="0" marR="0" lvl="0" indent="0" algn="l" rtl="0">
              <a:spcBef>
                <a:spcPts val="0"/>
              </a:spcBef>
              <a:buClr>
                <a:schemeClr val="dk1"/>
              </a:buClr>
              <a:buFont typeface="Calibri"/>
              <a:buNone/>
            </a:pPr>
            <a:endParaRPr sz="4200" b="0" i="0" u="none" strike="noStrike" cap="none" baseline="0">
              <a:solidFill>
                <a:schemeClr val="lt1"/>
              </a:solidFill>
              <a:latin typeface="Cantarell"/>
              <a:ea typeface="Cantarell"/>
              <a:cs typeface="Cantarell"/>
              <a:sym typeface="Cantarell"/>
            </a:endParaRPr>
          </a:p>
        </p:txBody>
      </p:sp>
      <p:grpSp>
        <p:nvGrpSpPr>
          <p:cNvPr id="51" name="Shape 51"/>
          <p:cNvGrpSpPr/>
          <p:nvPr/>
        </p:nvGrpSpPr>
        <p:grpSpPr>
          <a:xfrm>
            <a:off x="284162" y="6263388"/>
            <a:ext cx="8576373" cy="137410"/>
            <a:chOff x="284162" y="1759424"/>
            <a:chExt cx="8576373" cy="137410"/>
          </a:xfrm>
        </p:grpSpPr>
        <p:sp>
          <p:nvSpPr>
            <p:cNvPr id="52" name="Shape 52"/>
            <p:cNvSpPr/>
            <p:nvPr/>
          </p:nvSpPr>
          <p:spPr>
            <a:xfrm>
              <a:off x="284162" y="1759424"/>
              <a:ext cx="2743199" cy="137410"/>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sp>
          <p:nvSpPr>
            <p:cNvPr id="53" name="Shape 53"/>
            <p:cNvSpPr/>
            <p:nvPr/>
          </p:nvSpPr>
          <p:spPr>
            <a:xfrm>
              <a:off x="3026391" y="1759424"/>
              <a:ext cx="1600199" cy="137410"/>
            </a:xfrm>
            <a:prstGeom prst="rect">
              <a:avLst/>
            </a:pr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sp>
          <p:nvSpPr>
            <p:cNvPr id="54" name="Shape 54"/>
            <p:cNvSpPr/>
            <p:nvPr/>
          </p:nvSpPr>
          <p:spPr>
            <a:xfrm>
              <a:off x="4626864" y="1759424"/>
              <a:ext cx="4233672" cy="137410"/>
            </a:xfrm>
            <a:prstGeom prst="rect">
              <a:avLst/>
            </a:prstGeom>
            <a:solidFill>
              <a:schemeClr val="accent4"/>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grpSp>
      <p:sp>
        <p:nvSpPr>
          <p:cNvPr id="55" name="Shape 55"/>
          <p:cNvSpPr txBox="1"/>
          <p:nvPr/>
        </p:nvSpPr>
        <p:spPr>
          <a:xfrm>
            <a:off x="8230889" y="4801575"/>
            <a:ext cx="587019" cy="646331"/>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3600" b="0" i="0" u="none" strike="noStrike" cap="none" baseline="0">
                <a:solidFill>
                  <a:schemeClr val="lt1"/>
                </a:solidFill>
                <a:latin typeface="Calibri"/>
                <a:ea typeface="Calibri"/>
                <a:cs typeface="Calibri"/>
                <a:sym typeface="Calibri"/>
              </a:rPr>
              <a:t>↗</a:t>
            </a:r>
          </a:p>
        </p:txBody>
      </p:sp>
      <p:sp>
        <p:nvSpPr>
          <p:cNvPr id="56" name="Shape 56"/>
          <p:cNvSpPr txBox="1">
            <a:spLocks noGrp="1"/>
          </p:cNvSpPr>
          <p:nvPr>
            <p:ph type="title"/>
          </p:nvPr>
        </p:nvSpPr>
        <p:spPr>
          <a:xfrm>
            <a:off x="429768" y="4814125"/>
            <a:ext cx="7772400" cy="1051560"/>
          </a:xfrm>
          <a:prstGeom prst="rect">
            <a:avLst/>
          </a:prstGeom>
          <a:noFill/>
          <a:ln>
            <a:noFill/>
          </a:ln>
        </p:spPr>
        <p:txBody>
          <a:bodyPr lIns="91425" tIns="91425" rIns="91425" bIns="91425" anchor="b" anchorCtr="0"/>
          <a:lstStyle>
            <a:lvl1pPr algn="l" rtl="0">
              <a:spcBef>
                <a:spcPts val="0"/>
              </a:spcBef>
              <a:buClr>
                <a:schemeClr val="lt1"/>
              </a:buClr>
              <a:buFont typeface="Cantarell"/>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57" name="Shape 57"/>
          <p:cNvSpPr txBox="1">
            <a:spLocks noGrp="1"/>
          </p:cNvSpPr>
          <p:nvPr>
            <p:ph type="body" idx="1"/>
          </p:nvPr>
        </p:nvSpPr>
        <p:spPr>
          <a:xfrm>
            <a:off x="475487" y="5861303"/>
            <a:ext cx="7735824" cy="402336"/>
          </a:xfrm>
          <a:prstGeom prst="rect">
            <a:avLst/>
          </a:prstGeom>
          <a:noFill/>
          <a:ln>
            <a:noFill/>
          </a:ln>
        </p:spPr>
        <p:txBody>
          <a:bodyPr lIns="91425" tIns="91425" rIns="91425" bIns="91425" anchor="t" anchorCtr="0"/>
          <a:lstStyle>
            <a:lvl1pPr marL="0" indent="0" rtl="0">
              <a:spcBef>
                <a:spcPts val="0"/>
              </a:spcBef>
              <a:buClr>
                <a:schemeClr val="lt1"/>
              </a:buClr>
              <a:buFont typeface="Calibri"/>
              <a:buNone/>
              <a:defRPr/>
            </a:lvl1pPr>
            <a:lvl2pPr marL="457200" indent="0" rtl="0">
              <a:spcBef>
                <a:spcPts val="0"/>
              </a:spcBef>
              <a:buClr>
                <a:srgbClr val="888888"/>
              </a:buClr>
              <a:buFont typeface="Calibri"/>
              <a:buNone/>
              <a:defRPr/>
            </a:lvl2pPr>
            <a:lvl3pPr marL="914400" indent="0" rtl="0">
              <a:spcBef>
                <a:spcPts val="0"/>
              </a:spcBef>
              <a:buClr>
                <a:srgbClr val="888888"/>
              </a:buClr>
              <a:buFont typeface="Calibri"/>
              <a:buNone/>
              <a:defRPr/>
            </a:lvl3pPr>
            <a:lvl4pPr marL="1371600" indent="0" rtl="0">
              <a:spcBef>
                <a:spcPts val="0"/>
              </a:spcBef>
              <a:buClr>
                <a:srgbClr val="888888"/>
              </a:buClr>
              <a:buFont typeface="Calibri"/>
              <a:buNone/>
              <a:defRPr/>
            </a:lvl4pPr>
            <a:lvl5pPr marL="1828800" indent="0" rtl="0">
              <a:spcBef>
                <a:spcPts val="0"/>
              </a:spcBef>
              <a:buClr>
                <a:srgbClr val="888888"/>
              </a:buClr>
              <a:buFont typeface="Calibri"/>
              <a:buNone/>
              <a:defRPr/>
            </a:lvl5pPr>
            <a:lvl6pPr marL="2286000" indent="0" rtl="0">
              <a:spcBef>
                <a:spcPts val="0"/>
              </a:spcBef>
              <a:buClr>
                <a:srgbClr val="888888"/>
              </a:buClr>
              <a:buFont typeface="Calibri"/>
              <a:buNone/>
              <a:defRPr/>
            </a:lvl6pPr>
            <a:lvl7pPr marL="2743200" indent="0" rtl="0">
              <a:spcBef>
                <a:spcPts val="0"/>
              </a:spcBef>
              <a:buClr>
                <a:srgbClr val="888888"/>
              </a:buClr>
              <a:buFont typeface="Calibri"/>
              <a:buNone/>
              <a:defRPr/>
            </a:lvl7pPr>
            <a:lvl8pPr marL="3200400" indent="0" rtl="0">
              <a:spcBef>
                <a:spcPts val="0"/>
              </a:spcBef>
              <a:buClr>
                <a:srgbClr val="888888"/>
              </a:buClr>
              <a:buFont typeface="Calibri"/>
              <a:buNone/>
              <a:defRPr/>
            </a:lvl8pPr>
            <a:lvl9pPr marL="3657600" indent="0" rtl="0">
              <a:spcBef>
                <a:spcPts val="0"/>
              </a:spcBef>
              <a:buClr>
                <a:srgbClr val="888888"/>
              </a:buClr>
              <a:buFont typeface="Calibri"/>
              <a:buNone/>
              <a:defRPr/>
            </a:lvl9pPr>
          </a:lstStyle>
          <a:p>
            <a:endParaRPr/>
          </a:p>
        </p:txBody>
      </p:sp>
      <p:sp>
        <p:nvSpPr>
          <p:cNvPr id="58" name="Shape 58"/>
          <p:cNvSpPr txBox="1">
            <a:spLocks noGrp="1"/>
          </p:cNvSpPr>
          <p:nvPr>
            <p:ph type="dt" idx="10"/>
          </p:nvPr>
        </p:nvSpPr>
        <p:spPr>
          <a:xfrm>
            <a:off x="6794935" y="6437032"/>
            <a:ext cx="2133599" cy="365125"/>
          </a:xfrm>
          <a:prstGeom prst="rect">
            <a:avLst/>
          </a:prstGeom>
          <a:noFill/>
          <a:ln>
            <a:noFill/>
          </a:ln>
        </p:spPr>
        <p:txBody>
          <a:bodyPr lIns="91425" tIns="91425" rIns="91425" bIns="91425" anchor="ctr" anchorCtr="0"/>
          <a:lstStyle>
            <a:lvl1pPr marL="0" marR="0" indent="0" algn="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59" name="Shape 59"/>
          <p:cNvSpPr txBox="1">
            <a:spLocks noGrp="1"/>
          </p:cNvSpPr>
          <p:nvPr>
            <p:ph type="ftr" idx="11"/>
          </p:nvPr>
        </p:nvSpPr>
        <p:spPr>
          <a:xfrm>
            <a:off x="199697" y="6437032"/>
            <a:ext cx="6124902"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60" name="Shape 60"/>
          <p:cNvSpPr txBox="1">
            <a:spLocks noGrp="1"/>
          </p:cNvSpPr>
          <p:nvPr>
            <p:ph type="sldNum" idx="12"/>
          </p:nvPr>
        </p:nvSpPr>
        <p:spPr>
          <a:xfrm>
            <a:off x="8306459" y="167346"/>
            <a:ext cx="630621" cy="35976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400" b="1" i="0" u="none" strike="noStrike" cap="none" baseline="0">
                <a:solidFill>
                  <a:srgbClr val="262626"/>
                </a:solidFill>
                <a:latin typeface="Calibri"/>
                <a:ea typeface="Calibri"/>
                <a:cs typeface="Calibri"/>
                <a:sym typeface="Calibri"/>
              </a:rPr>
              <a:t>‹#›</a:t>
            </a:fld>
            <a:endParaRPr lang="en-US" sz="1400" b="1" i="0" u="none" strike="noStrike" cap="none" baseline="0">
              <a:solidFill>
                <a:srgbClr val="262626"/>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Section with Picture">
    <p:spTree>
      <p:nvGrpSpPr>
        <p:cNvPr id="1" name="Shape 61"/>
        <p:cNvGrpSpPr/>
        <p:nvPr/>
      </p:nvGrpSpPr>
      <p:grpSpPr>
        <a:xfrm>
          <a:off x="0" y="0"/>
          <a:ext cx="0" cy="0"/>
          <a:chOff x="0" y="0"/>
          <a:chExt cx="0" cy="0"/>
        </a:xfrm>
      </p:grpSpPr>
      <p:sp>
        <p:nvSpPr>
          <p:cNvPr id="62" name="Shape 62"/>
          <p:cNvSpPr>
            <a:spLocks noGrp="1"/>
          </p:cNvSpPr>
          <p:nvPr>
            <p:ph type="pic" idx="2"/>
          </p:nvPr>
        </p:nvSpPr>
        <p:spPr>
          <a:xfrm>
            <a:off x="284162" y="443754"/>
            <a:ext cx="8574086" cy="4370293"/>
          </a:xfrm>
          <a:prstGeom prst="rect">
            <a:avLst/>
          </a:prstGeom>
          <a:noFill/>
          <a:ln>
            <a:noFill/>
          </a:ln>
        </p:spPr>
      </p:sp>
      <p:sp>
        <p:nvSpPr>
          <p:cNvPr id="63" name="Shape 63"/>
          <p:cNvSpPr txBox="1">
            <a:spLocks noGrp="1"/>
          </p:cNvSpPr>
          <p:nvPr>
            <p:ph type="dt" idx="10"/>
          </p:nvPr>
        </p:nvSpPr>
        <p:spPr>
          <a:xfrm>
            <a:off x="6794935" y="6437032"/>
            <a:ext cx="2133599" cy="365125"/>
          </a:xfrm>
          <a:prstGeom prst="rect">
            <a:avLst/>
          </a:prstGeom>
          <a:noFill/>
          <a:ln>
            <a:noFill/>
          </a:ln>
        </p:spPr>
        <p:txBody>
          <a:bodyPr lIns="91425" tIns="91425" rIns="91425" bIns="91425" anchor="ctr" anchorCtr="0"/>
          <a:lstStyle>
            <a:lvl1pPr marL="0" marR="0" indent="0" algn="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64" name="Shape 64"/>
          <p:cNvSpPr txBox="1">
            <a:spLocks noGrp="1"/>
          </p:cNvSpPr>
          <p:nvPr>
            <p:ph type="sldNum" idx="12"/>
          </p:nvPr>
        </p:nvSpPr>
        <p:spPr>
          <a:xfrm>
            <a:off x="8306459" y="167346"/>
            <a:ext cx="630621" cy="35976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400" b="1" i="0" u="none" strike="noStrike" cap="none" baseline="0">
                <a:solidFill>
                  <a:srgbClr val="262626"/>
                </a:solidFill>
                <a:latin typeface="Calibri"/>
                <a:ea typeface="Calibri"/>
                <a:cs typeface="Calibri"/>
                <a:sym typeface="Calibri"/>
              </a:rPr>
              <a:t>‹#›</a:t>
            </a:fld>
            <a:endParaRPr lang="en-US" sz="1400" b="1" i="0" u="none" strike="noStrike" cap="none" baseline="0">
              <a:solidFill>
                <a:srgbClr val="262626"/>
              </a:solidFill>
              <a:latin typeface="Calibri"/>
              <a:ea typeface="Calibri"/>
              <a:cs typeface="Calibri"/>
              <a:sym typeface="Calibri"/>
            </a:endParaRPr>
          </a:p>
        </p:txBody>
      </p:sp>
      <p:sp>
        <p:nvSpPr>
          <p:cNvPr id="65" name="Shape 65"/>
          <p:cNvSpPr/>
          <p:nvPr/>
        </p:nvSpPr>
        <p:spPr>
          <a:xfrm>
            <a:off x="284162" y="4801575"/>
            <a:ext cx="8574086" cy="1468437"/>
          </a:xfrm>
          <a:prstGeom prst="rect">
            <a:avLst/>
          </a:prstGeom>
          <a:solidFill>
            <a:srgbClr val="262626">
              <a:alpha val="84705"/>
            </a:srgbClr>
          </a:solidFill>
          <a:ln>
            <a:noFill/>
          </a:ln>
        </p:spPr>
        <p:txBody>
          <a:bodyPr lIns="91425" tIns="45700" rIns="182875" bIns="365750" anchor="b" anchorCtr="0">
            <a:noAutofit/>
          </a:bodyPr>
          <a:lstStyle/>
          <a:p>
            <a:pPr marL="0" marR="0" lvl="0" indent="0" algn="l" rtl="0">
              <a:spcBef>
                <a:spcPts val="0"/>
              </a:spcBef>
              <a:buClr>
                <a:schemeClr val="dk1"/>
              </a:buClr>
              <a:buFont typeface="Calibri"/>
              <a:buNone/>
            </a:pPr>
            <a:endParaRPr sz="4200" b="0" i="0" u="none" strike="noStrike" cap="none" baseline="0">
              <a:solidFill>
                <a:schemeClr val="lt1"/>
              </a:solidFill>
              <a:latin typeface="Cantarell"/>
              <a:ea typeface="Cantarell"/>
              <a:cs typeface="Cantarell"/>
              <a:sym typeface="Cantarell"/>
            </a:endParaRPr>
          </a:p>
        </p:txBody>
      </p:sp>
      <p:grpSp>
        <p:nvGrpSpPr>
          <p:cNvPr id="66" name="Shape 66"/>
          <p:cNvGrpSpPr/>
          <p:nvPr/>
        </p:nvGrpSpPr>
        <p:grpSpPr>
          <a:xfrm>
            <a:off x="284162" y="6263388"/>
            <a:ext cx="8576373" cy="137410"/>
            <a:chOff x="284162" y="1759424"/>
            <a:chExt cx="8576373" cy="137410"/>
          </a:xfrm>
        </p:grpSpPr>
        <p:sp>
          <p:nvSpPr>
            <p:cNvPr id="67" name="Shape 67"/>
            <p:cNvSpPr/>
            <p:nvPr/>
          </p:nvSpPr>
          <p:spPr>
            <a:xfrm>
              <a:off x="284162" y="1759424"/>
              <a:ext cx="2743199" cy="137410"/>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sp>
          <p:nvSpPr>
            <p:cNvPr id="68" name="Shape 68"/>
            <p:cNvSpPr/>
            <p:nvPr/>
          </p:nvSpPr>
          <p:spPr>
            <a:xfrm>
              <a:off x="3026391" y="1759424"/>
              <a:ext cx="1600199" cy="137410"/>
            </a:xfrm>
            <a:prstGeom prst="rect">
              <a:avLst/>
            </a:pr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sp>
          <p:nvSpPr>
            <p:cNvPr id="69" name="Shape 69"/>
            <p:cNvSpPr/>
            <p:nvPr/>
          </p:nvSpPr>
          <p:spPr>
            <a:xfrm>
              <a:off x="4626864" y="1759424"/>
              <a:ext cx="4233672" cy="137410"/>
            </a:xfrm>
            <a:prstGeom prst="rect">
              <a:avLst/>
            </a:prstGeom>
            <a:solidFill>
              <a:schemeClr val="accent4"/>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grpSp>
      <p:sp>
        <p:nvSpPr>
          <p:cNvPr id="70" name="Shape 70"/>
          <p:cNvSpPr txBox="1"/>
          <p:nvPr/>
        </p:nvSpPr>
        <p:spPr>
          <a:xfrm>
            <a:off x="8230889" y="4801575"/>
            <a:ext cx="587019" cy="646331"/>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3600" b="0" i="0" u="none" strike="noStrike" cap="none" baseline="0">
                <a:solidFill>
                  <a:schemeClr val="lt1"/>
                </a:solidFill>
                <a:latin typeface="Calibri"/>
                <a:ea typeface="Calibri"/>
                <a:cs typeface="Calibri"/>
                <a:sym typeface="Calibri"/>
              </a:rPr>
              <a:t>↗</a:t>
            </a:r>
          </a:p>
        </p:txBody>
      </p:sp>
      <p:sp>
        <p:nvSpPr>
          <p:cNvPr id="71" name="Shape 71"/>
          <p:cNvSpPr txBox="1">
            <a:spLocks noGrp="1"/>
          </p:cNvSpPr>
          <p:nvPr>
            <p:ph type="title"/>
          </p:nvPr>
        </p:nvSpPr>
        <p:spPr>
          <a:xfrm>
            <a:off x="430306" y="4814046"/>
            <a:ext cx="7772400" cy="1048871"/>
          </a:xfrm>
          <a:prstGeom prst="rect">
            <a:avLst/>
          </a:prstGeom>
          <a:noFill/>
          <a:ln>
            <a:noFill/>
          </a:ln>
        </p:spPr>
        <p:txBody>
          <a:bodyPr lIns="91425" tIns="91425" rIns="91425" b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72" name="Shape 72"/>
          <p:cNvSpPr txBox="1">
            <a:spLocks noGrp="1"/>
          </p:cNvSpPr>
          <p:nvPr>
            <p:ph type="body" idx="1"/>
          </p:nvPr>
        </p:nvSpPr>
        <p:spPr>
          <a:xfrm>
            <a:off x="470647" y="5862917"/>
            <a:ext cx="7732059" cy="403412"/>
          </a:xfrm>
          <a:prstGeom prst="rect">
            <a:avLst/>
          </a:prstGeom>
          <a:noFill/>
          <a:ln>
            <a:noFill/>
          </a:ln>
        </p:spPr>
        <p:txBody>
          <a:bodyPr lIns="91425" tIns="91425" rIns="91425" bIns="91425" anchor="t" anchorCtr="0"/>
          <a:lstStyle>
            <a:lvl1pPr marL="0" indent="0" rtl="0">
              <a:spcBef>
                <a:spcPts val="0"/>
              </a:spcBef>
              <a:buClr>
                <a:schemeClr val="lt1"/>
              </a:buClr>
              <a:buFont typeface="Calibri"/>
              <a:buNone/>
              <a:defRPr/>
            </a:lvl1pPr>
            <a:lvl2pPr marL="457200" indent="0" rtl="0">
              <a:spcBef>
                <a:spcPts val="0"/>
              </a:spcBef>
              <a:buClr>
                <a:srgbClr val="888888"/>
              </a:buClr>
              <a:buFont typeface="Calibri"/>
              <a:buNone/>
              <a:defRPr/>
            </a:lvl2pPr>
            <a:lvl3pPr marL="914400" indent="0" rtl="0">
              <a:spcBef>
                <a:spcPts val="0"/>
              </a:spcBef>
              <a:buClr>
                <a:srgbClr val="888888"/>
              </a:buClr>
              <a:buFont typeface="Calibri"/>
              <a:buNone/>
              <a:defRPr/>
            </a:lvl3pPr>
            <a:lvl4pPr marL="1371600" indent="0" rtl="0">
              <a:spcBef>
                <a:spcPts val="0"/>
              </a:spcBef>
              <a:buClr>
                <a:srgbClr val="888888"/>
              </a:buClr>
              <a:buFont typeface="Calibri"/>
              <a:buNone/>
              <a:defRPr/>
            </a:lvl4pPr>
            <a:lvl5pPr marL="1828800" indent="0" rtl="0">
              <a:spcBef>
                <a:spcPts val="0"/>
              </a:spcBef>
              <a:buClr>
                <a:srgbClr val="888888"/>
              </a:buClr>
              <a:buFont typeface="Calibri"/>
              <a:buNone/>
              <a:defRPr/>
            </a:lvl5pPr>
            <a:lvl6pPr marL="2286000" indent="0" rtl="0">
              <a:spcBef>
                <a:spcPts val="0"/>
              </a:spcBef>
              <a:buClr>
                <a:srgbClr val="888888"/>
              </a:buClr>
              <a:buFont typeface="Calibri"/>
              <a:buNone/>
              <a:defRPr/>
            </a:lvl6pPr>
            <a:lvl7pPr marL="2743200" indent="0" rtl="0">
              <a:spcBef>
                <a:spcPts val="0"/>
              </a:spcBef>
              <a:buClr>
                <a:srgbClr val="888888"/>
              </a:buClr>
              <a:buFont typeface="Calibri"/>
              <a:buNone/>
              <a:defRPr/>
            </a:lvl7pPr>
            <a:lvl8pPr marL="3200400" indent="0" rtl="0">
              <a:spcBef>
                <a:spcPts val="0"/>
              </a:spcBef>
              <a:buClr>
                <a:srgbClr val="888888"/>
              </a:buClr>
              <a:buFont typeface="Calibri"/>
              <a:buNone/>
              <a:defRPr/>
            </a:lvl8pPr>
            <a:lvl9pPr marL="3657600" indent="0" rtl="0">
              <a:spcBef>
                <a:spcPts val="0"/>
              </a:spcBef>
              <a:buClr>
                <a:srgbClr val="888888"/>
              </a:buClr>
              <a:buFont typeface="Calibri"/>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73"/>
        <p:cNvGrpSpPr/>
        <p:nvPr/>
      </p:nvGrpSpPr>
      <p:grpSpPr>
        <a:xfrm>
          <a:off x="0" y="0"/>
          <a:ext cx="0" cy="0"/>
          <a:chOff x="0" y="0"/>
          <a:chExt cx="0" cy="0"/>
        </a:xfrm>
      </p:grpSpPr>
      <p:sp>
        <p:nvSpPr>
          <p:cNvPr id="74" name="Shape 74"/>
          <p:cNvSpPr/>
          <p:nvPr/>
        </p:nvSpPr>
        <p:spPr>
          <a:xfrm>
            <a:off x="284162" y="455772"/>
            <a:ext cx="8574086" cy="1133949"/>
          </a:xfrm>
          <a:prstGeom prst="rect">
            <a:avLst/>
          </a:prstGeom>
          <a:solidFill>
            <a:srgbClr val="262626">
              <a:alpha val="69803"/>
            </a:srgb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grpSp>
        <p:nvGrpSpPr>
          <p:cNvPr id="75" name="Shape 75"/>
          <p:cNvGrpSpPr/>
          <p:nvPr/>
        </p:nvGrpSpPr>
        <p:grpSpPr>
          <a:xfrm>
            <a:off x="284162" y="1577846"/>
            <a:ext cx="8576373" cy="137410"/>
            <a:chOff x="284162" y="1577846"/>
            <a:chExt cx="8576373" cy="137410"/>
          </a:xfrm>
        </p:grpSpPr>
        <p:sp>
          <p:nvSpPr>
            <p:cNvPr id="76" name="Shape 76"/>
            <p:cNvSpPr/>
            <p:nvPr/>
          </p:nvSpPr>
          <p:spPr>
            <a:xfrm>
              <a:off x="284162" y="1577846"/>
              <a:ext cx="1600199" cy="137410"/>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sp>
          <p:nvSpPr>
            <p:cNvPr id="77" name="Shape 77"/>
            <p:cNvSpPr/>
            <p:nvPr/>
          </p:nvSpPr>
          <p:spPr>
            <a:xfrm>
              <a:off x="1885174" y="1577846"/>
              <a:ext cx="2743199" cy="137410"/>
            </a:xfrm>
            <a:prstGeom prst="rect">
              <a:avLst/>
            </a:pr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sp>
          <p:nvSpPr>
            <p:cNvPr id="78" name="Shape 78"/>
            <p:cNvSpPr/>
            <p:nvPr/>
          </p:nvSpPr>
          <p:spPr>
            <a:xfrm>
              <a:off x="4626864" y="1577846"/>
              <a:ext cx="4233672" cy="137410"/>
            </a:xfrm>
            <a:prstGeom prst="rect">
              <a:avLst/>
            </a:prstGeom>
            <a:solidFill>
              <a:schemeClr val="accent4"/>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grpSp>
      <p:sp>
        <p:nvSpPr>
          <p:cNvPr id="79" name="Shape 79"/>
          <p:cNvSpPr txBox="1">
            <a:spLocks noGrp="1"/>
          </p:cNvSpPr>
          <p:nvPr>
            <p:ph type="title"/>
          </p:nvPr>
        </p:nvSpPr>
        <p:spPr>
          <a:xfrm>
            <a:off x="284162" y="630381"/>
            <a:ext cx="8574086" cy="967839"/>
          </a:xfrm>
          <a:prstGeom prst="rect">
            <a:avLst/>
          </a:prstGeom>
          <a:solidFill>
            <a:srgbClr val="262626">
              <a:alpha val="69803"/>
            </a:srgbClr>
          </a:solidFill>
          <a:ln>
            <a:noFill/>
          </a:ln>
        </p:spPr>
        <p:txBody>
          <a:bodyPr lIns="91425" tIns="91425" rIns="91425" bIns="91425" anchor="ctr" anchorCtr="0"/>
          <a:lstStyle>
            <a:lvl1pPr algn="r" rtl="0">
              <a:spcBef>
                <a:spcPts val="0"/>
              </a:spcBef>
              <a:buClr>
                <a:schemeClr val="lt1"/>
              </a:buClr>
              <a:buFont typeface="Cantarell"/>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80" name="Shape 80"/>
          <p:cNvSpPr txBox="1">
            <a:spLocks noGrp="1"/>
          </p:cNvSpPr>
          <p:nvPr>
            <p:ph type="body" idx="1"/>
          </p:nvPr>
        </p:nvSpPr>
        <p:spPr>
          <a:xfrm>
            <a:off x="403412" y="2151063"/>
            <a:ext cx="3931919" cy="3975099"/>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81" name="Shape 81"/>
          <p:cNvSpPr txBox="1">
            <a:spLocks noGrp="1"/>
          </p:cNvSpPr>
          <p:nvPr>
            <p:ph type="body" idx="2"/>
          </p:nvPr>
        </p:nvSpPr>
        <p:spPr>
          <a:xfrm>
            <a:off x="4778187" y="2151063"/>
            <a:ext cx="3931919" cy="3975099"/>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82" name="Shape 82"/>
          <p:cNvSpPr txBox="1">
            <a:spLocks noGrp="1"/>
          </p:cNvSpPr>
          <p:nvPr>
            <p:ph type="dt" idx="10"/>
          </p:nvPr>
        </p:nvSpPr>
        <p:spPr>
          <a:xfrm>
            <a:off x="6794935" y="6437032"/>
            <a:ext cx="2133599" cy="365125"/>
          </a:xfrm>
          <a:prstGeom prst="rect">
            <a:avLst/>
          </a:prstGeom>
          <a:noFill/>
          <a:ln>
            <a:noFill/>
          </a:ln>
        </p:spPr>
        <p:txBody>
          <a:bodyPr lIns="91425" tIns="91425" rIns="91425" bIns="91425" anchor="ctr" anchorCtr="0"/>
          <a:lstStyle>
            <a:lvl1pPr marL="0" marR="0" indent="0" algn="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83" name="Shape 83"/>
          <p:cNvSpPr txBox="1">
            <a:spLocks noGrp="1"/>
          </p:cNvSpPr>
          <p:nvPr>
            <p:ph type="sldNum" idx="12"/>
          </p:nvPr>
        </p:nvSpPr>
        <p:spPr>
          <a:xfrm>
            <a:off x="8306459" y="167346"/>
            <a:ext cx="630621" cy="35976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400" b="1" i="0" u="none" strike="noStrike" cap="none" baseline="0">
                <a:solidFill>
                  <a:srgbClr val="262626"/>
                </a:solidFill>
                <a:latin typeface="Calibri"/>
                <a:ea typeface="Calibri"/>
                <a:cs typeface="Calibri"/>
                <a:sym typeface="Calibri"/>
              </a:rPr>
              <a:t>‹#›</a:t>
            </a:fld>
            <a:endParaRPr lang="en-US" sz="1400" b="1" i="0" u="none" strike="noStrike" cap="none" baseline="0">
              <a:solidFill>
                <a:srgbClr val="262626"/>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84"/>
        <p:cNvGrpSpPr/>
        <p:nvPr/>
      </p:nvGrpSpPr>
      <p:grpSpPr>
        <a:xfrm>
          <a:off x="0" y="0"/>
          <a:ext cx="0" cy="0"/>
          <a:chOff x="0" y="0"/>
          <a:chExt cx="0" cy="0"/>
        </a:xfrm>
      </p:grpSpPr>
      <p:sp>
        <p:nvSpPr>
          <p:cNvPr id="85" name="Shape 85"/>
          <p:cNvSpPr/>
          <p:nvPr/>
        </p:nvSpPr>
        <p:spPr>
          <a:xfrm>
            <a:off x="284162" y="455772"/>
            <a:ext cx="8574086" cy="1133949"/>
          </a:xfrm>
          <a:prstGeom prst="rect">
            <a:avLst/>
          </a:prstGeom>
          <a:solidFill>
            <a:srgbClr val="262626">
              <a:alpha val="69803"/>
            </a:srgb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grpSp>
        <p:nvGrpSpPr>
          <p:cNvPr id="86" name="Shape 86"/>
          <p:cNvGrpSpPr/>
          <p:nvPr/>
        </p:nvGrpSpPr>
        <p:grpSpPr>
          <a:xfrm>
            <a:off x="284162" y="1577846"/>
            <a:ext cx="8576373" cy="137410"/>
            <a:chOff x="284162" y="1577846"/>
            <a:chExt cx="8576373" cy="137410"/>
          </a:xfrm>
        </p:grpSpPr>
        <p:sp>
          <p:nvSpPr>
            <p:cNvPr id="87" name="Shape 87"/>
            <p:cNvSpPr/>
            <p:nvPr/>
          </p:nvSpPr>
          <p:spPr>
            <a:xfrm>
              <a:off x="284162" y="1577846"/>
              <a:ext cx="1600199" cy="137410"/>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sp>
          <p:nvSpPr>
            <p:cNvPr id="88" name="Shape 88"/>
            <p:cNvSpPr/>
            <p:nvPr/>
          </p:nvSpPr>
          <p:spPr>
            <a:xfrm>
              <a:off x="1885174" y="1577846"/>
              <a:ext cx="2743199" cy="137410"/>
            </a:xfrm>
            <a:prstGeom prst="rect">
              <a:avLst/>
            </a:pr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sp>
          <p:nvSpPr>
            <p:cNvPr id="89" name="Shape 89"/>
            <p:cNvSpPr/>
            <p:nvPr/>
          </p:nvSpPr>
          <p:spPr>
            <a:xfrm>
              <a:off x="4626864" y="1577846"/>
              <a:ext cx="4233672" cy="137410"/>
            </a:xfrm>
            <a:prstGeom prst="rect">
              <a:avLst/>
            </a:prstGeom>
            <a:solidFill>
              <a:schemeClr val="accent4"/>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grpSp>
      <p:sp>
        <p:nvSpPr>
          <p:cNvPr id="90" name="Shape 90"/>
          <p:cNvSpPr txBox="1">
            <a:spLocks noGrp="1"/>
          </p:cNvSpPr>
          <p:nvPr>
            <p:ph type="title"/>
          </p:nvPr>
        </p:nvSpPr>
        <p:spPr>
          <a:xfrm>
            <a:off x="284162" y="630381"/>
            <a:ext cx="8574086" cy="967839"/>
          </a:xfrm>
          <a:prstGeom prst="rect">
            <a:avLst/>
          </a:prstGeom>
          <a:solidFill>
            <a:srgbClr val="262626">
              <a:alpha val="69803"/>
            </a:srgbClr>
          </a:solidFill>
          <a:ln>
            <a:noFill/>
          </a:ln>
        </p:spPr>
        <p:txBody>
          <a:bodyPr lIns="91425" tIns="91425" rIns="91425" b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91" name="Shape 91"/>
          <p:cNvSpPr txBox="1">
            <a:spLocks noGrp="1"/>
          </p:cNvSpPr>
          <p:nvPr>
            <p:ph type="body" idx="1"/>
          </p:nvPr>
        </p:nvSpPr>
        <p:spPr>
          <a:xfrm>
            <a:off x="403412" y="1735138"/>
            <a:ext cx="3931919" cy="833249"/>
          </a:xfrm>
          <a:prstGeom prst="rect">
            <a:avLst/>
          </a:prstGeom>
          <a:noFill/>
          <a:ln>
            <a:noFill/>
          </a:ln>
        </p:spPr>
        <p:txBody>
          <a:bodyPr lIns="91425" tIns="91425" rIns="91425" bIns="91425" anchor="b" anchorCtr="0"/>
          <a:lstStyle>
            <a:lvl1pPr marL="0" indent="0" algn="ctr" rtl="0">
              <a:lnSpc>
                <a:spcPct val="100000"/>
              </a:lnSpc>
              <a:spcBef>
                <a:spcPts val="600"/>
              </a:spcBef>
              <a:buClr>
                <a:schemeClr val="accent1"/>
              </a:buClr>
              <a:buFont typeface="Calibri"/>
              <a:buNone/>
              <a:defRPr/>
            </a:lvl1pPr>
            <a:lvl2pPr marL="457200" indent="0" rtl="0">
              <a:spcBef>
                <a:spcPts val="0"/>
              </a:spcBef>
              <a:buFont typeface="Calibri"/>
              <a:buNone/>
              <a:defRPr/>
            </a:lvl2pPr>
            <a:lvl3pPr marL="914400" indent="0" rtl="0">
              <a:spcBef>
                <a:spcPts val="0"/>
              </a:spcBef>
              <a:buFont typeface="Calibri"/>
              <a:buNone/>
              <a:defRPr/>
            </a:lvl3pPr>
            <a:lvl4pPr marL="1371600" indent="0" rtl="0">
              <a:spcBef>
                <a:spcPts val="0"/>
              </a:spcBef>
              <a:buFont typeface="Calibri"/>
              <a:buNone/>
              <a:defRPr/>
            </a:lvl4pPr>
            <a:lvl5pPr marL="1828800" indent="0" rtl="0">
              <a:spcBef>
                <a:spcPts val="0"/>
              </a:spcBef>
              <a:buFont typeface="Calibri"/>
              <a:buNone/>
              <a:defRPr/>
            </a:lvl5pPr>
            <a:lvl6pPr marL="2286000" indent="0" rtl="0">
              <a:spcBef>
                <a:spcPts val="0"/>
              </a:spcBef>
              <a:buFont typeface="Calibri"/>
              <a:buNone/>
              <a:defRPr/>
            </a:lvl6pPr>
            <a:lvl7pPr marL="2743200" indent="0" rtl="0">
              <a:spcBef>
                <a:spcPts val="0"/>
              </a:spcBef>
              <a:buFont typeface="Calibri"/>
              <a:buNone/>
              <a:defRPr/>
            </a:lvl7pPr>
            <a:lvl8pPr marL="3200400" indent="0" rtl="0">
              <a:spcBef>
                <a:spcPts val="0"/>
              </a:spcBef>
              <a:buFont typeface="Calibri"/>
              <a:buNone/>
              <a:defRPr/>
            </a:lvl8pPr>
            <a:lvl9pPr marL="3657600" indent="0" rtl="0">
              <a:spcBef>
                <a:spcPts val="0"/>
              </a:spcBef>
              <a:buFont typeface="Calibri"/>
              <a:buNone/>
              <a:defRPr/>
            </a:lvl9pPr>
          </a:lstStyle>
          <a:p>
            <a:endParaRPr/>
          </a:p>
        </p:txBody>
      </p:sp>
      <p:sp>
        <p:nvSpPr>
          <p:cNvPr id="92" name="Shape 92"/>
          <p:cNvSpPr txBox="1">
            <a:spLocks noGrp="1"/>
          </p:cNvSpPr>
          <p:nvPr>
            <p:ph type="body" idx="2"/>
          </p:nvPr>
        </p:nvSpPr>
        <p:spPr>
          <a:xfrm>
            <a:off x="403412" y="2590800"/>
            <a:ext cx="3931919" cy="3535362"/>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93" name="Shape 93"/>
          <p:cNvSpPr txBox="1">
            <a:spLocks noGrp="1"/>
          </p:cNvSpPr>
          <p:nvPr>
            <p:ph type="body" idx="3"/>
          </p:nvPr>
        </p:nvSpPr>
        <p:spPr>
          <a:xfrm>
            <a:off x="4779494" y="1735138"/>
            <a:ext cx="3931919" cy="833249"/>
          </a:xfrm>
          <a:prstGeom prst="rect">
            <a:avLst/>
          </a:prstGeom>
          <a:noFill/>
          <a:ln>
            <a:noFill/>
          </a:ln>
        </p:spPr>
        <p:txBody>
          <a:bodyPr lIns="91425" tIns="91425" rIns="91425" bIns="91425" anchor="b" anchorCtr="0"/>
          <a:lstStyle>
            <a:lvl1pPr marL="0" indent="0" algn="ctr" rtl="0">
              <a:lnSpc>
                <a:spcPct val="100000"/>
              </a:lnSpc>
              <a:spcBef>
                <a:spcPts val="600"/>
              </a:spcBef>
              <a:buClr>
                <a:schemeClr val="accent2"/>
              </a:buClr>
              <a:buFont typeface="Calibri"/>
              <a:buNone/>
              <a:defRPr/>
            </a:lvl1pPr>
            <a:lvl2pPr marL="457200" indent="0" rtl="0">
              <a:spcBef>
                <a:spcPts val="0"/>
              </a:spcBef>
              <a:buFont typeface="Calibri"/>
              <a:buNone/>
              <a:defRPr/>
            </a:lvl2pPr>
            <a:lvl3pPr marL="914400" indent="0" rtl="0">
              <a:spcBef>
                <a:spcPts val="0"/>
              </a:spcBef>
              <a:buFont typeface="Calibri"/>
              <a:buNone/>
              <a:defRPr/>
            </a:lvl3pPr>
            <a:lvl4pPr marL="1371600" indent="0" rtl="0">
              <a:spcBef>
                <a:spcPts val="0"/>
              </a:spcBef>
              <a:buFont typeface="Calibri"/>
              <a:buNone/>
              <a:defRPr/>
            </a:lvl4pPr>
            <a:lvl5pPr marL="1828800" indent="0" rtl="0">
              <a:spcBef>
                <a:spcPts val="0"/>
              </a:spcBef>
              <a:buFont typeface="Calibri"/>
              <a:buNone/>
              <a:defRPr/>
            </a:lvl5pPr>
            <a:lvl6pPr marL="2286000" indent="0" rtl="0">
              <a:spcBef>
                <a:spcPts val="0"/>
              </a:spcBef>
              <a:buFont typeface="Calibri"/>
              <a:buNone/>
              <a:defRPr/>
            </a:lvl6pPr>
            <a:lvl7pPr marL="2743200" indent="0" rtl="0">
              <a:spcBef>
                <a:spcPts val="0"/>
              </a:spcBef>
              <a:buFont typeface="Calibri"/>
              <a:buNone/>
              <a:defRPr/>
            </a:lvl7pPr>
            <a:lvl8pPr marL="3200400" indent="0" rtl="0">
              <a:spcBef>
                <a:spcPts val="0"/>
              </a:spcBef>
              <a:buFont typeface="Calibri"/>
              <a:buNone/>
              <a:defRPr/>
            </a:lvl8pPr>
            <a:lvl9pPr marL="3657600" indent="0" rtl="0">
              <a:spcBef>
                <a:spcPts val="0"/>
              </a:spcBef>
              <a:buFont typeface="Calibri"/>
              <a:buNone/>
              <a:defRPr/>
            </a:lvl9pPr>
          </a:lstStyle>
          <a:p>
            <a:endParaRPr/>
          </a:p>
        </p:txBody>
      </p:sp>
      <p:sp>
        <p:nvSpPr>
          <p:cNvPr id="94" name="Shape 94"/>
          <p:cNvSpPr txBox="1">
            <a:spLocks noGrp="1"/>
          </p:cNvSpPr>
          <p:nvPr>
            <p:ph type="body" idx="4"/>
          </p:nvPr>
        </p:nvSpPr>
        <p:spPr>
          <a:xfrm>
            <a:off x="4779494" y="2590800"/>
            <a:ext cx="3931919" cy="3535362"/>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95" name="Shape 95"/>
          <p:cNvSpPr txBox="1">
            <a:spLocks noGrp="1"/>
          </p:cNvSpPr>
          <p:nvPr>
            <p:ph type="dt" idx="10"/>
          </p:nvPr>
        </p:nvSpPr>
        <p:spPr>
          <a:xfrm>
            <a:off x="6794935" y="6437032"/>
            <a:ext cx="2133599" cy="365125"/>
          </a:xfrm>
          <a:prstGeom prst="rect">
            <a:avLst/>
          </a:prstGeom>
          <a:noFill/>
          <a:ln>
            <a:noFill/>
          </a:ln>
        </p:spPr>
        <p:txBody>
          <a:bodyPr lIns="91425" tIns="91425" rIns="91425" bIns="91425" anchor="ctr" anchorCtr="0"/>
          <a:lstStyle>
            <a:lvl1pPr marL="0" marR="0" indent="0" algn="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96" name="Shape 96"/>
          <p:cNvSpPr txBox="1">
            <a:spLocks noGrp="1"/>
          </p:cNvSpPr>
          <p:nvPr>
            <p:ph type="ftr" idx="11"/>
          </p:nvPr>
        </p:nvSpPr>
        <p:spPr>
          <a:xfrm>
            <a:off x="199697" y="6437032"/>
            <a:ext cx="6124902"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97" name="Shape 97"/>
          <p:cNvSpPr txBox="1">
            <a:spLocks noGrp="1"/>
          </p:cNvSpPr>
          <p:nvPr>
            <p:ph type="sldNum" idx="12"/>
          </p:nvPr>
        </p:nvSpPr>
        <p:spPr>
          <a:xfrm>
            <a:off x="8306459" y="167346"/>
            <a:ext cx="630621" cy="35976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400" b="1" i="0" u="none" strike="noStrike" cap="none" baseline="0">
                <a:solidFill>
                  <a:srgbClr val="262626"/>
                </a:solidFill>
                <a:latin typeface="Calibri"/>
                <a:ea typeface="Calibri"/>
                <a:cs typeface="Calibri"/>
                <a:sym typeface="Calibri"/>
              </a:rPr>
              <a:t>‹#›</a:t>
            </a:fld>
            <a:endParaRPr lang="en-US" sz="1400" b="1" i="0" u="none" strike="noStrike" cap="none" baseline="0">
              <a:solidFill>
                <a:srgbClr val="262626"/>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98"/>
        <p:cNvGrpSpPr/>
        <p:nvPr/>
      </p:nvGrpSpPr>
      <p:grpSpPr>
        <a:xfrm>
          <a:off x="0" y="0"/>
          <a:ext cx="0" cy="0"/>
          <a:chOff x="0" y="0"/>
          <a:chExt cx="0" cy="0"/>
        </a:xfrm>
      </p:grpSpPr>
      <p:sp>
        <p:nvSpPr>
          <p:cNvPr id="99" name="Shape 99"/>
          <p:cNvSpPr/>
          <p:nvPr/>
        </p:nvSpPr>
        <p:spPr>
          <a:xfrm>
            <a:off x="284162" y="455772"/>
            <a:ext cx="8574086" cy="1133949"/>
          </a:xfrm>
          <a:prstGeom prst="rect">
            <a:avLst/>
          </a:prstGeom>
          <a:solidFill>
            <a:srgbClr val="262626">
              <a:alpha val="69803"/>
            </a:srgb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grpSp>
        <p:nvGrpSpPr>
          <p:cNvPr id="100" name="Shape 100"/>
          <p:cNvGrpSpPr/>
          <p:nvPr/>
        </p:nvGrpSpPr>
        <p:grpSpPr>
          <a:xfrm>
            <a:off x="284162" y="1577846"/>
            <a:ext cx="8576373" cy="137410"/>
            <a:chOff x="284162" y="1577846"/>
            <a:chExt cx="8576373" cy="137410"/>
          </a:xfrm>
        </p:grpSpPr>
        <p:sp>
          <p:nvSpPr>
            <p:cNvPr id="101" name="Shape 101"/>
            <p:cNvSpPr/>
            <p:nvPr/>
          </p:nvSpPr>
          <p:spPr>
            <a:xfrm>
              <a:off x="284162" y="1577846"/>
              <a:ext cx="1600199" cy="137410"/>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sp>
          <p:nvSpPr>
            <p:cNvPr id="102" name="Shape 102"/>
            <p:cNvSpPr/>
            <p:nvPr/>
          </p:nvSpPr>
          <p:spPr>
            <a:xfrm>
              <a:off x="1885174" y="1577846"/>
              <a:ext cx="2743199" cy="137410"/>
            </a:xfrm>
            <a:prstGeom prst="rect">
              <a:avLst/>
            </a:pr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sp>
          <p:nvSpPr>
            <p:cNvPr id="103" name="Shape 103"/>
            <p:cNvSpPr/>
            <p:nvPr/>
          </p:nvSpPr>
          <p:spPr>
            <a:xfrm>
              <a:off x="4626864" y="1577846"/>
              <a:ext cx="4233672" cy="137410"/>
            </a:xfrm>
            <a:prstGeom prst="rect">
              <a:avLst/>
            </a:prstGeom>
            <a:solidFill>
              <a:schemeClr val="accent4"/>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grpSp>
      <p:sp>
        <p:nvSpPr>
          <p:cNvPr id="104" name="Shape 104"/>
          <p:cNvSpPr txBox="1">
            <a:spLocks noGrp="1"/>
          </p:cNvSpPr>
          <p:nvPr>
            <p:ph type="title"/>
          </p:nvPr>
        </p:nvSpPr>
        <p:spPr>
          <a:xfrm>
            <a:off x="284162" y="630381"/>
            <a:ext cx="8574086" cy="967839"/>
          </a:xfrm>
          <a:prstGeom prst="rect">
            <a:avLst/>
          </a:prstGeom>
          <a:solidFill>
            <a:srgbClr val="262626">
              <a:alpha val="69803"/>
            </a:srgbClr>
          </a:solidFill>
          <a:ln>
            <a:noFill/>
          </a:ln>
        </p:spPr>
        <p:txBody>
          <a:bodyPr lIns="91425" tIns="91425" rIns="91425" bIns="91425" anchor="ctr" anchorCtr="0"/>
          <a:lstStyle>
            <a:lvl1pPr algn="r" rtl="0">
              <a:spcBef>
                <a:spcPts val="0"/>
              </a:spcBef>
              <a:buClr>
                <a:schemeClr val="lt1"/>
              </a:buClr>
              <a:buFont typeface="Cantarell"/>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05" name="Shape 105"/>
          <p:cNvSpPr txBox="1">
            <a:spLocks noGrp="1"/>
          </p:cNvSpPr>
          <p:nvPr>
            <p:ph type="dt" idx="10"/>
          </p:nvPr>
        </p:nvSpPr>
        <p:spPr>
          <a:xfrm>
            <a:off x="6794935" y="6437032"/>
            <a:ext cx="2133599" cy="365125"/>
          </a:xfrm>
          <a:prstGeom prst="rect">
            <a:avLst/>
          </a:prstGeom>
          <a:noFill/>
          <a:ln>
            <a:noFill/>
          </a:ln>
        </p:spPr>
        <p:txBody>
          <a:bodyPr lIns="91425" tIns="91425" rIns="91425" bIns="91425" anchor="ctr" anchorCtr="0"/>
          <a:lstStyle>
            <a:lvl1pPr marL="0" marR="0" indent="0" algn="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06" name="Shape 106"/>
          <p:cNvSpPr txBox="1">
            <a:spLocks noGrp="1"/>
          </p:cNvSpPr>
          <p:nvPr>
            <p:ph type="ftr" idx="11"/>
          </p:nvPr>
        </p:nvSpPr>
        <p:spPr>
          <a:xfrm>
            <a:off x="199697" y="6437032"/>
            <a:ext cx="6124902"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07" name="Shape 107"/>
          <p:cNvSpPr txBox="1">
            <a:spLocks noGrp="1"/>
          </p:cNvSpPr>
          <p:nvPr>
            <p:ph type="sldNum" idx="12"/>
          </p:nvPr>
        </p:nvSpPr>
        <p:spPr>
          <a:xfrm>
            <a:off x="8306459" y="167346"/>
            <a:ext cx="630621" cy="35976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400" b="1" i="0" u="none" strike="noStrike" cap="none" baseline="0">
                <a:solidFill>
                  <a:srgbClr val="262626"/>
                </a:solidFill>
                <a:latin typeface="Calibri"/>
                <a:ea typeface="Calibri"/>
                <a:cs typeface="Calibri"/>
                <a:sym typeface="Calibri"/>
              </a:rPr>
              <a:t>‹#›</a:t>
            </a:fld>
            <a:endParaRPr lang="en-US" sz="1400" b="1" i="0" u="none" strike="noStrike" cap="none" baseline="0">
              <a:solidFill>
                <a:srgbClr val="262626"/>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08"/>
        <p:cNvGrpSpPr/>
        <p:nvPr/>
      </p:nvGrpSpPr>
      <p:grpSpPr>
        <a:xfrm>
          <a:off x="0" y="0"/>
          <a:ext cx="0" cy="0"/>
          <a:chOff x="0" y="0"/>
          <a:chExt cx="0" cy="0"/>
        </a:xfrm>
      </p:grpSpPr>
      <p:sp>
        <p:nvSpPr>
          <p:cNvPr id="109" name="Shape 109"/>
          <p:cNvSpPr txBox="1">
            <a:spLocks noGrp="1"/>
          </p:cNvSpPr>
          <p:nvPr>
            <p:ph type="dt" idx="10"/>
          </p:nvPr>
        </p:nvSpPr>
        <p:spPr>
          <a:xfrm>
            <a:off x="6794935" y="6437032"/>
            <a:ext cx="2133599" cy="365125"/>
          </a:xfrm>
          <a:prstGeom prst="rect">
            <a:avLst/>
          </a:prstGeom>
          <a:noFill/>
          <a:ln>
            <a:noFill/>
          </a:ln>
        </p:spPr>
        <p:txBody>
          <a:bodyPr lIns="91425" tIns="91425" rIns="91425" bIns="91425" anchor="ctr" anchorCtr="0"/>
          <a:lstStyle>
            <a:lvl1pPr marL="0" marR="0" indent="0" algn="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10" name="Shape 110"/>
          <p:cNvSpPr txBox="1">
            <a:spLocks noGrp="1"/>
          </p:cNvSpPr>
          <p:nvPr>
            <p:ph type="ftr" idx="11"/>
          </p:nvPr>
        </p:nvSpPr>
        <p:spPr>
          <a:xfrm>
            <a:off x="199697" y="6437032"/>
            <a:ext cx="6124902"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11" name="Shape 111"/>
          <p:cNvSpPr txBox="1">
            <a:spLocks noGrp="1"/>
          </p:cNvSpPr>
          <p:nvPr>
            <p:ph type="sldNum" idx="12"/>
          </p:nvPr>
        </p:nvSpPr>
        <p:spPr>
          <a:xfrm>
            <a:off x="8306459" y="167346"/>
            <a:ext cx="630621" cy="35976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400" b="1" i="0" u="none" strike="noStrike" cap="none" baseline="0">
                <a:solidFill>
                  <a:srgbClr val="262626"/>
                </a:solidFill>
                <a:latin typeface="Calibri"/>
                <a:ea typeface="Calibri"/>
                <a:cs typeface="Calibri"/>
                <a:sym typeface="Calibri"/>
              </a:rPr>
              <a:t>‹#›</a:t>
            </a:fld>
            <a:endParaRPr lang="en-US" sz="1400" b="1" i="0" u="none" strike="noStrike" cap="none" baseline="0">
              <a:solidFill>
                <a:srgbClr val="262626"/>
              </a:solidFill>
              <a:latin typeface="Calibri"/>
              <a:ea typeface="Calibri"/>
              <a:cs typeface="Calibri"/>
              <a:sym typeface="Calibri"/>
            </a:endParaRPr>
          </a:p>
        </p:txBody>
      </p:sp>
      <p:grpSp>
        <p:nvGrpSpPr>
          <p:cNvPr id="112" name="Shape 112"/>
          <p:cNvGrpSpPr/>
          <p:nvPr/>
        </p:nvGrpSpPr>
        <p:grpSpPr>
          <a:xfrm>
            <a:off x="284162" y="452717"/>
            <a:ext cx="8576373" cy="137410"/>
            <a:chOff x="284162" y="1577846"/>
            <a:chExt cx="8576373" cy="137410"/>
          </a:xfrm>
        </p:grpSpPr>
        <p:sp>
          <p:nvSpPr>
            <p:cNvPr id="113" name="Shape 113"/>
            <p:cNvSpPr/>
            <p:nvPr/>
          </p:nvSpPr>
          <p:spPr>
            <a:xfrm>
              <a:off x="284162" y="1577846"/>
              <a:ext cx="1600199" cy="137410"/>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sp>
          <p:nvSpPr>
            <p:cNvPr id="114" name="Shape 114"/>
            <p:cNvSpPr/>
            <p:nvPr/>
          </p:nvSpPr>
          <p:spPr>
            <a:xfrm>
              <a:off x="1885174" y="1577846"/>
              <a:ext cx="2743199" cy="137410"/>
            </a:xfrm>
            <a:prstGeom prst="rect">
              <a:avLst/>
            </a:pr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sp>
          <p:nvSpPr>
            <p:cNvPr id="115" name="Shape 115"/>
            <p:cNvSpPr/>
            <p:nvPr/>
          </p:nvSpPr>
          <p:spPr>
            <a:xfrm>
              <a:off x="4626864" y="1577846"/>
              <a:ext cx="4233672" cy="137410"/>
            </a:xfrm>
            <a:prstGeom prst="rect">
              <a:avLst/>
            </a:prstGeom>
            <a:solidFill>
              <a:schemeClr val="accent4"/>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
        <p:cNvGrpSpPr/>
        <p:nvPr/>
      </p:nvGrpSpPr>
      <p:grpSpPr>
        <a:xfrm>
          <a:off x="0" y="0"/>
          <a:ext cx="0" cy="0"/>
          <a:chOff x="0" y="0"/>
          <a:chExt cx="0" cy="0"/>
        </a:xfrm>
      </p:grpSpPr>
      <p:sp>
        <p:nvSpPr>
          <p:cNvPr id="9" name="Shape 9"/>
          <p:cNvSpPr txBox="1">
            <a:spLocks noGrp="1"/>
          </p:cNvSpPr>
          <p:nvPr>
            <p:ph type="body" idx="1"/>
          </p:nvPr>
        </p:nvSpPr>
        <p:spPr>
          <a:xfrm>
            <a:off x="1781502" y="2133600"/>
            <a:ext cx="7076746" cy="3992562"/>
          </a:xfrm>
          <a:prstGeom prst="rect">
            <a:avLst/>
          </a:prstGeom>
          <a:noFill/>
          <a:ln>
            <a:noFill/>
          </a:ln>
        </p:spPr>
        <p:txBody>
          <a:bodyPr lIns="91425" tIns="91425" rIns="91425" bIns="91425" anchor="t" anchorCtr="0"/>
          <a:lstStyle>
            <a:lvl1pPr marL="454025" marR="0" indent="-316865" algn="l" rtl="0">
              <a:spcBef>
                <a:spcPts val="2000"/>
              </a:spcBef>
              <a:buClr>
                <a:srgbClr val="A5A5A5"/>
              </a:buClr>
              <a:buFont typeface="Noto Symbol"/>
              <a:buChar char="↗"/>
              <a:defRPr/>
            </a:lvl1pPr>
            <a:lvl2pPr marL="914400" marR="0" indent="-331469" algn="l" rtl="0">
              <a:spcBef>
                <a:spcPts val="600"/>
              </a:spcBef>
              <a:buClr>
                <a:srgbClr val="3F3F3F"/>
              </a:buClr>
              <a:buFont typeface="Noto Symbol"/>
              <a:buChar char="↗"/>
              <a:defRPr/>
            </a:lvl2pPr>
            <a:lvl3pPr marL="1260475" marR="0" indent="-231775" algn="l" rtl="0">
              <a:spcBef>
                <a:spcPts val="600"/>
              </a:spcBef>
              <a:buClr>
                <a:srgbClr val="A5A5A5"/>
              </a:buClr>
              <a:buFont typeface="Noto Symbol"/>
              <a:buChar char="↗"/>
              <a:defRPr/>
            </a:lvl3pPr>
            <a:lvl4pPr marL="1600200" marR="0" indent="-240030" algn="l" rtl="0">
              <a:spcBef>
                <a:spcPts val="600"/>
              </a:spcBef>
              <a:buClr>
                <a:srgbClr val="3F3F3F"/>
              </a:buClr>
              <a:buFont typeface="Noto Symbol"/>
              <a:buChar char="↗"/>
              <a:defRPr/>
            </a:lvl4pPr>
            <a:lvl5pPr marL="1939925" marR="0" indent="-236854" algn="l" rtl="0">
              <a:spcBef>
                <a:spcPts val="600"/>
              </a:spcBef>
              <a:buClr>
                <a:srgbClr val="A5A5A5"/>
              </a:buClr>
              <a:buFont typeface="Noto Symbol"/>
              <a:buChar char="↗"/>
              <a:defRPr/>
            </a:lvl5pPr>
            <a:lvl6pPr marL="2290763" marR="0" indent="-244793" algn="l" rtl="0">
              <a:spcBef>
                <a:spcPts val="600"/>
              </a:spcBef>
              <a:buClr>
                <a:srgbClr val="3F3F3F"/>
              </a:buClr>
              <a:buFont typeface="Noto Symbol"/>
              <a:buChar char="↗"/>
              <a:defRPr/>
            </a:lvl6pPr>
            <a:lvl7pPr marL="2625725" marR="0" indent="-249554" algn="l" rtl="0">
              <a:spcBef>
                <a:spcPts val="600"/>
              </a:spcBef>
              <a:buClr>
                <a:srgbClr val="A5A5A5"/>
              </a:buClr>
              <a:buFont typeface="Noto Symbol"/>
              <a:buChar char="↗"/>
              <a:defRPr/>
            </a:lvl7pPr>
            <a:lvl8pPr marL="2970213" marR="0" indent="-251143" algn="l" rtl="0">
              <a:spcBef>
                <a:spcPts val="600"/>
              </a:spcBef>
              <a:buClr>
                <a:srgbClr val="3F3F3F"/>
              </a:buClr>
              <a:buFont typeface="Noto Symbol"/>
              <a:buChar char="↗"/>
              <a:defRPr/>
            </a:lvl8pPr>
            <a:lvl9pPr marL="3313113" marR="0" indent="-251142" algn="l" rtl="0">
              <a:spcBef>
                <a:spcPts val="600"/>
              </a:spcBef>
              <a:buClr>
                <a:srgbClr val="A5A5A5"/>
              </a:buClr>
              <a:buFont typeface="Noto Symbol"/>
              <a:buChar char="↗"/>
              <a:defRPr/>
            </a:lvl9pPr>
          </a:lstStyle>
          <a:p>
            <a:endParaRPr/>
          </a:p>
        </p:txBody>
      </p:sp>
      <p:sp>
        <p:nvSpPr>
          <p:cNvPr id="10" name="Shape 10"/>
          <p:cNvSpPr txBox="1">
            <a:spLocks noGrp="1"/>
          </p:cNvSpPr>
          <p:nvPr>
            <p:ph type="dt" idx="10"/>
          </p:nvPr>
        </p:nvSpPr>
        <p:spPr>
          <a:xfrm>
            <a:off x="6794935" y="6437032"/>
            <a:ext cx="2133599" cy="365125"/>
          </a:xfrm>
          <a:prstGeom prst="rect">
            <a:avLst/>
          </a:prstGeom>
          <a:noFill/>
          <a:ln>
            <a:noFill/>
          </a:ln>
        </p:spPr>
        <p:txBody>
          <a:bodyPr lIns="91425" tIns="91425" rIns="91425" bIns="91425" anchor="ctr" anchorCtr="0"/>
          <a:lstStyle>
            <a:lvl1pPr marL="0" marR="0" indent="0" algn="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1" name="Shape 11"/>
          <p:cNvSpPr txBox="1">
            <a:spLocks noGrp="1"/>
          </p:cNvSpPr>
          <p:nvPr>
            <p:ph type="ftr" idx="11"/>
          </p:nvPr>
        </p:nvSpPr>
        <p:spPr>
          <a:xfrm>
            <a:off x="199697" y="6437032"/>
            <a:ext cx="6124902"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2" name="Shape 12"/>
          <p:cNvSpPr txBox="1">
            <a:spLocks noGrp="1"/>
          </p:cNvSpPr>
          <p:nvPr>
            <p:ph type="sldNum" idx="12"/>
          </p:nvPr>
        </p:nvSpPr>
        <p:spPr>
          <a:xfrm>
            <a:off x="8306459" y="167346"/>
            <a:ext cx="630621" cy="35976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400" b="1" i="0" u="none" strike="noStrike" cap="none" baseline="0">
                <a:solidFill>
                  <a:srgbClr val="262626"/>
                </a:solidFill>
                <a:latin typeface="Calibri"/>
                <a:ea typeface="Calibri"/>
                <a:cs typeface="Calibri"/>
                <a:sym typeface="Calibri"/>
              </a:rPr>
              <a:t>‹#›</a:t>
            </a:fld>
            <a:endParaRPr lang="en-US" sz="1400" b="1" i="0" u="none" strike="noStrike" cap="none" baseline="0">
              <a:solidFill>
                <a:srgbClr val="262626"/>
              </a:solidFill>
              <a:latin typeface="Calibri"/>
              <a:ea typeface="Calibri"/>
              <a:cs typeface="Calibri"/>
              <a:sym typeface="Calibri"/>
            </a:endParaRPr>
          </a:p>
        </p:txBody>
      </p:sp>
      <p:sp>
        <p:nvSpPr>
          <p:cNvPr id="13" name="Shape 13"/>
          <p:cNvSpPr txBox="1">
            <a:spLocks noGrp="1"/>
          </p:cNvSpPr>
          <p:nvPr>
            <p:ph type="title"/>
          </p:nvPr>
        </p:nvSpPr>
        <p:spPr>
          <a:xfrm>
            <a:off x="284162" y="630381"/>
            <a:ext cx="8574086" cy="967839"/>
          </a:xfrm>
          <a:prstGeom prst="rect">
            <a:avLst/>
          </a:prstGeom>
          <a:solidFill>
            <a:srgbClr val="262626">
              <a:alpha val="69803"/>
            </a:srgbClr>
          </a:solidFill>
          <a:ln>
            <a:noFill/>
          </a:ln>
        </p:spPr>
        <p:txBody>
          <a:bodyPr lIns="91425" tIns="91425" rIns="91425" bIns="91425" anchor="ctr" anchorCtr="0"/>
          <a:lstStyle>
            <a:lvl1pPr marL="0" marR="0" indent="0" algn="r" rtl="0">
              <a:spcBef>
                <a:spcPts val="0"/>
              </a:spcBef>
              <a:buClr>
                <a:schemeClr val="lt1"/>
              </a:buClr>
              <a:buFont typeface="Cantarell"/>
              <a:buNone/>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hyperlink" Target="mailto:team@droidsrobotics.org"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hyperlink" Target="http://creativecommons.org/licenses/by-nc-sa/4.0/" TargetMode="External"/><Relationship Id="rId4" Type="http://schemas.openxmlformats.org/officeDocument/2006/relationships/hyperlink" Target="http://www.ev3lessons.com/"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pic>
        <p:nvPicPr>
          <p:cNvPr id="200" name="Shape 200"/>
          <p:cNvPicPr preferRelativeResize="0">
            <a:picLocks noGrp="1"/>
          </p:cNvPicPr>
          <p:nvPr>
            <p:ph type="pic" idx="2"/>
          </p:nvPr>
        </p:nvPicPr>
        <p:blipFill rotWithShape="1">
          <a:blip r:embed="rId3">
            <a:alphaModFix/>
          </a:blip>
          <a:srcRect t="2627" b="2626"/>
          <a:stretch/>
        </p:blipFill>
        <p:spPr>
          <a:xfrm>
            <a:off x="247672" y="5252598"/>
            <a:ext cx="1208209" cy="1144721"/>
          </a:xfrm>
          <a:prstGeom prst="rect">
            <a:avLst/>
          </a:prstGeom>
          <a:noFill/>
          <a:ln>
            <a:noFill/>
          </a:ln>
        </p:spPr>
      </p:pic>
      <p:sp>
        <p:nvSpPr>
          <p:cNvPr id="201" name="Shape 201"/>
          <p:cNvSpPr txBox="1">
            <a:spLocks noGrp="1"/>
          </p:cNvSpPr>
          <p:nvPr>
            <p:ph type="subTitle" idx="1"/>
          </p:nvPr>
        </p:nvSpPr>
        <p:spPr>
          <a:xfrm>
            <a:off x="1576396" y="5252598"/>
            <a:ext cx="3749228" cy="484093"/>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buClr>
                <a:srgbClr val="A5A5A5"/>
              </a:buClr>
              <a:buSzPct val="25000"/>
              <a:buFont typeface="Noto Symbol"/>
              <a:buNone/>
            </a:pPr>
            <a:r>
              <a:rPr lang="en-US" sz="1800" b="0" i="0" u="none" strike="noStrike" cap="none" baseline="0">
                <a:solidFill>
                  <a:schemeClr val="dk1"/>
                </a:solidFill>
                <a:latin typeface="Calibri"/>
                <a:ea typeface="Calibri"/>
                <a:cs typeface="Calibri"/>
                <a:sym typeface="Calibri"/>
              </a:rPr>
              <a:t>Door Droids Robotics</a:t>
            </a:r>
          </a:p>
        </p:txBody>
      </p:sp>
      <p:sp>
        <p:nvSpPr>
          <p:cNvPr id="202" name="Shape 202"/>
          <p:cNvSpPr txBox="1">
            <a:spLocks noGrp="1"/>
          </p:cNvSpPr>
          <p:nvPr>
            <p:ph type="ctrTitle"/>
          </p:nvPr>
        </p:nvSpPr>
        <p:spPr>
          <a:xfrm>
            <a:off x="199697" y="2974368"/>
            <a:ext cx="7810966" cy="1088237"/>
          </a:xfrm>
          <a:prstGeom prst="rect">
            <a:avLst/>
          </a:prstGeom>
          <a:noFill/>
          <a:ln>
            <a:noFill/>
          </a:ln>
        </p:spPr>
        <p:txBody>
          <a:bodyPr lIns="91425" tIns="45700" rIns="91425" bIns="45700" anchor="b" anchorCtr="0">
            <a:noAutofit/>
          </a:bodyPr>
          <a:lstStyle/>
          <a:p>
            <a:pPr marL="0" marR="0" lvl="0" indent="0" algn="l" rtl="0">
              <a:lnSpc>
                <a:spcPct val="104545"/>
              </a:lnSpc>
              <a:spcBef>
                <a:spcPts val="0"/>
              </a:spcBef>
              <a:buClr>
                <a:srgbClr val="FF0000"/>
              </a:buClr>
              <a:buSzPct val="25000"/>
              <a:buFont typeface="Cantarell"/>
              <a:buNone/>
            </a:pPr>
            <a:r>
              <a:rPr lang="en-US" sz="4400" b="0" i="0" u="none" strike="noStrike" cap="none" baseline="0">
                <a:solidFill>
                  <a:srgbClr val="FF0000"/>
                </a:solidFill>
                <a:latin typeface="Cantarell"/>
                <a:ea typeface="Cantarell"/>
                <a:cs typeface="Cantarell"/>
                <a:sym typeface="Cantarell"/>
              </a:rPr>
              <a:t>Bewegen in een rechte lijn en het volgen van een muur met gyroscoop</a:t>
            </a:r>
          </a:p>
        </p:txBody>
      </p:sp>
      <p:sp>
        <p:nvSpPr>
          <p:cNvPr id="203" name="Shape 203"/>
          <p:cNvSpPr txBox="1"/>
          <p:nvPr/>
        </p:nvSpPr>
        <p:spPr>
          <a:xfrm>
            <a:off x="329320" y="353341"/>
            <a:ext cx="7754284" cy="156966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4800" b="0" i="0" u="none" strike="noStrike" cap="none" baseline="0">
                <a:solidFill>
                  <a:schemeClr val="lt1"/>
                </a:solidFill>
                <a:latin typeface="Calibri"/>
                <a:ea typeface="Calibri"/>
                <a:cs typeface="Calibri"/>
                <a:sym typeface="Calibri"/>
              </a:rPr>
              <a:t>EXPERT EV3 PROGRAMMEERLES</a:t>
            </a:r>
          </a:p>
        </p:txBody>
      </p:sp>
      <p:sp>
        <p:nvSpPr>
          <p:cNvPr id="204" name="Shape 204"/>
          <p:cNvSpPr txBox="1">
            <a:spLocks noGrp="1"/>
          </p:cNvSpPr>
          <p:nvPr>
            <p:ph type="ftr" idx="11"/>
          </p:nvPr>
        </p:nvSpPr>
        <p:spPr>
          <a:xfrm>
            <a:off x="199697" y="6437032"/>
            <a:ext cx="6124902" cy="365125"/>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r>
              <a:rPr lang="en-US" sz="1100" b="1" i="0" u="none" strike="noStrike" cap="none" baseline="0">
                <a:solidFill>
                  <a:srgbClr val="A5A5A5"/>
                </a:solidFill>
                <a:latin typeface="Calibri"/>
                <a:ea typeface="Calibri"/>
                <a:cs typeface="Calibri"/>
                <a:sym typeface="Calibri"/>
              </a:rPr>
              <a:t>© 2015 EV3Lessons.com, Last edit 6/23/2015</a:t>
            </a:r>
          </a:p>
        </p:txBody>
      </p:sp>
      <p:sp>
        <p:nvSpPr>
          <p:cNvPr id="205" name="Shape 205"/>
          <p:cNvSpPr txBox="1">
            <a:spLocks noGrp="1"/>
          </p:cNvSpPr>
          <p:nvPr>
            <p:ph type="sldNum" idx="12"/>
          </p:nvPr>
        </p:nvSpPr>
        <p:spPr>
          <a:xfrm>
            <a:off x="8306459" y="167346"/>
            <a:ext cx="630621" cy="35976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400" b="1" i="0" u="none" strike="noStrike" cap="none" baseline="0">
                <a:solidFill>
                  <a:srgbClr val="262626"/>
                </a:solidFill>
                <a:latin typeface="Calibri"/>
                <a:ea typeface="Calibri"/>
                <a:cs typeface="Calibri"/>
                <a:sym typeface="Calibri"/>
              </a:rPr>
              <a:t>1</a:t>
            </a:fld>
            <a:endParaRPr lang="en-US" sz="1400" b="1" i="0" u="none" strike="noStrike" cap="none" baseline="0">
              <a:solidFill>
                <a:srgbClr val="262626"/>
              </a:solidFill>
              <a:latin typeface="Calibri"/>
              <a:ea typeface="Calibri"/>
              <a:cs typeface="Calibri"/>
              <a:sym typeface="Calibri"/>
            </a:endParaRPr>
          </a:p>
        </p:txBody>
      </p:sp>
      <p:pic>
        <p:nvPicPr>
          <p:cNvPr id="206" name="Shape 206"/>
          <p:cNvPicPr preferRelativeResize="0"/>
          <p:nvPr/>
        </p:nvPicPr>
        <p:blipFill rotWithShape="1">
          <a:blip r:embed="rId4">
            <a:alphaModFix/>
          </a:blip>
          <a:srcRect/>
          <a:stretch/>
        </p:blipFill>
        <p:spPr>
          <a:xfrm>
            <a:off x="6042158" y="5494644"/>
            <a:ext cx="2940316" cy="1092117"/>
          </a:xfrm>
          <a:prstGeom prst="rect">
            <a:avLst/>
          </a:prstGeom>
          <a:noFill/>
          <a:ln>
            <a:noFill/>
          </a:ln>
        </p:spPr>
      </p:pic>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Shape 296"/>
          <p:cNvSpPr txBox="1">
            <a:spLocks noGrp="1"/>
          </p:cNvSpPr>
          <p:nvPr>
            <p:ph type="title"/>
          </p:nvPr>
        </p:nvSpPr>
        <p:spPr>
          <a:xfrm>
            <a:off x="284162" y="630381"/>
            <a:ext cx="8574086" cy="967839"/>
          </a:xfrm>
          <a:prstGeom prst="rect">
            <a:avLst/>
          </a:prstGeom>
          <a:noFill/>
          <a:ln>
            <a:noFill/>
          </a:ln>
        </p:spPr>
        <p:txBody>
          <a:bodyPr lIns="91425" tIns="45700" rIns="91425" bIns="45700" anchor="ctr" anchorCtr="0">
            <a:noAutofit/>
          </a:bodyPr>
          <a:lstStyle/>
          <a:p>
            <a:pPr marL="0" marR="0" lvl="0" indent="0" algn="r" rtl="0">
              <a:spcBef>
                <a:spcPts val="0"/>
              </a:spcBef>
              <a:buClr>
                <a:schemeClr val="lt1"/>
              </a:buClr>
              <a:buSzPct val="25000"/>
              <a:buFont typeface="Calibri"/>
              <a:buNone/>
            </a:pPr>
            <a:r>
              <a:rPr lang="en-US" sz="4200" b="0" i="0" u="none" strike="noStrike" cap="none" baseline="0">
                <a:solidFill>
                  <a:schemeClr val="lt1"/>
                </a:solidFill>
                <a:latin typeface="Calibri"/>
                <a:ea typeface="Calibri"/>
                <a:cs typeface="Calibri"/>
                <a:sym typeface="Calibri"/>
              </a:rPr>
              <a:t>Credits</a:t>
            </a:r>
          </a:p>
        </p:txBody>
      </p:sp>
      <p:sp>
        <p:nvSpPr>
          <p:cNvPr id="297" name="Shape 297"/>
          <p:cNvSpPr txBox="1">
            <a:spLocks noGrp="1"/>
          </p:cNvSpPr>
          <p:nvPr>
            <p:ph type="body" idx="1"/>
          </p:nvPr>
        </p:nvSpPr>
        <p:spPr>
          <a:xfrm>
            <a:off x="284162" y="1915911"/>
            <a:ext cx="8574086" cy="3581399"/>
          </a:xfrm>
          <a:prstGeom prst="rect">
            <a:avLst/>
          </a:prstGeom>
          <a:noFill/>
          <a:ln>
            <a:noFill/>
          </a:ln>
        </p:spPr>
        <p:txBody>
          <a:bodyPr lIns="91425" tIns="45700" rIns="91425" bIns="45700" anchor="t" anchorCtr="0">
            <a:noAutofit/>
          </a:bodyPr>
          <a:lstStyle/>
          <a:p>
            <a:pPr marL="454025" marR="0" lvl="1" indent="-454025" algn="l" rtl="0">
              <a:spcBef>
                <a:spcPts val="0"/>
              </a:spcBef>
              <a:buClr>
                <a:srgbClr val="A5A5A5"/>
              </a:buClr>
              <a:buSzPct val="90000"/>
              <a:buFont typeface="Noto Symbol"/>
              <a:buChar char="↗"/>
            </a:pPr>
            <a:r>
              <a:rPr lang="en-US" sz="2200" b="0" i="0" u="none" strike="noStrike" cap="none" baseline="0">
                <a:solidFill>
                  <a:srgbClr val="262626"/>
                </a:solidFill>
                <a:latin typeface="Calibri"/>
                <a:ea typeface="Calibri"/>
                <a:cs typeface="Calibri"/>
                <a:sym typeface="Calibri"/>
              </a:rPr>
              <a:t>Deze les is gemaakt door Sanjay Seshan en Arvind Seshan van Droids Robotics (</a:t>
            </a:r>
            <a:r>
              <a:rPr lang="en-US" sz="2200" b="0" i="0" u="sng" strike="noStrike" cap="none" baseline="0">
                <a:solidFill>
                  <a:schemeClr val="hlink"/>
                </a:solidFill>
                <a:latin typeface="Calibri"/>
                <a:ea typeface="Calibri"/>
                <a:cs typeface="Calibri"/>
                <a:sym typeface="Calibri"/>
                <a:hlinkClick r:id="rId3"/>
              </a:rPr>
              <a:t>team@droidsrobotics.org</a:t>
            </a:r>
            <a:r>
              <a:rPr lang="en-US" sz="2200" b="0" i="0" u="none" strike="noStrike" cap="none" baseline="0">
                <a:solidFill>
                  <a:srgbClr val="262626"/>
                </a:solidFill>
                <a:latin typeface="Calibri"/>
                <a:ea typeface="Calibri"/>
                <a:cs typeface="Calibri"/>
                <a:sym typeface="Calibri"/>
              </a:rPr>
              <a:t>).</a:t>
            </a:r>
          </a:p>
          <a:p>
            <a:pPr marL="454025" marR="0" lvl="1" indent="-454025" algn="l" rtl="0">
              <a:spcBef>
                <a:spcPts val="2000"/>
              </a:spcBef>
              <a:buClr>
                <a:srgbClr val="A5A5A5"/>
              </a:buClr>
              <a:buSzPct val="90000"/>
              <a:buFont typeface="Noto Symbol"/>
              <a:buChar char="↗"/>
            </a:pPr>
            <a:r>
              <a:rPr lang="en-US" sz="2200" b="0" i="0" u="none" strike="noStrike" cap="none" baseline="0">
                <a:solidFill>
                  <a:srgbClr val="262626"/>
                </a:solidFill>
                <a:latin typeface="Calibri"/>
                <a:ea typeface="Calibri"/>
                <a:cs typeface="Calibri"/>
                <a:sym typeface="Calibri"/>
              </a:rPr>
              <a:t>Meer lessen op </a:t>
            </a:r>
            <a:r>
              <a:rPr lang="en-US" sz="2200" b="0" i="0" u="sng" strike="noStrike" cap="none" baseline="0">
                <a:solidFill>
                  <a:schemeClr val="hlink"/>
                </a:solidFill>
                <a:latin typeface="Calibri"/>
                <a:ea typeface="Calibri"/>
                <a:cs typeface="Calibri"/>
                <a:sym typeface="Calibri"/>
                <a:hlinkClick r:id="rId4"/>
              </a:rPr>
              <a:t>www.ev3lessons.com</a:t>
            </a:r>
          </a:p>
          <a:p>
            <a:pPr marL="454025" marR="0" lvl="1" indent="-454025" algn="l" rtl="0">
              <a:spcBef>
                <a:spcPts val="2000"/>
              </a:spcBef>
              <a:buClr>
                <a:srgbClr val="A5A5A5"/>
              </a:buClr>
              <a:buSzPct val="90000"/>
              <a:buFont typeface="Noto Symbol"/>
              <a:buChar char="↗"/>
            </a:pPr>
            <a:r>
              <a:rPr lang="en-US" sz="2200" b="0" i="0" u="none" strike="noStrike" cap="none" baseline="0">
                <a:solidFill>
                  <a:srgbClr val="262626"/>
                </a:solidFill>
                <a:latin typeface="Calibri"/>
                <a:ea typeface="Calibri"/>
                <a:cs typeface="Calibri"/>
                <a:sym typeface="Calibri"/>
              </a:rPr>
              <a:t>Vertaald door FRC team 5412 Impossible Robotics</a:t>
            </a:r>
          </a:p>
        </p:txBody>
      </p:sp>
      <p:sp>
        <p:nvSpPr>
          <p:cNvPr id="298" name="Shape 298"/>
          <p:cNvSpPr txBox="1">
            <a:spLocks noGrp="1"/>
          </p:cNvSpPr>
          <p:nvPr>
            <p:ph type="ftr" idx="11"/>
          </p:nvPr>
        </p:nvSpPr>
        <p:spPr>
          <a:xfrm>
            <a:off x="199697" y="6437032"/>
            <a:ext cx="6124902" cy="365125"/>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r>
              <a:rPr lang="en-US" sz="1100" b="1" i="0" u="none" strike="noStrike" cap="none" baseline="0">
                <a:solidFill>
                  <a:srgbClr val="A5A5A5"/>
                </a:solidFill>
                <a:latin typeface="Calibri"/>
                <a:ea typeface="Calibri"/>
                <a:cs typeface="Calibri"/>
                <a:sym typeface="Calibri"/>
              </a:rPr>
              <a:t>© 2015 EV3Lessons.com, Last edit 6/23/2015</a:t>
            </a:r>
          </a:p>
        </p:txBody>
      </p:sp>
      <p:sp>
        <p:nvSpPr>
          <p:cNvPr id="299" name="Shape 299"/>
          <p:cNvSpPr/>
          <p:nvPr/>
        </p:nvSpPr>
        <p:spPr>
          <a:xfrm>
            <a:off x="457199" y="5391957"/>
            <a:ext cx="7913347" cy="923329"/>
          </a:xfrm>
          <a:prstGeom prst="rect">
            <a:avLst/>
          </a:prstGeom>
          <a:solidFill>
            <a:srgbClr val="F5F5F5"/>
          </a:solidFill>
          <a:ln>
            <a:noFill/>
          </a:ln>
        </p:spPr>
        <p:txBody>
          <a:bodyPr lIns="0" tIns="0" rIns="0" bIns="0" anchor="ctr" anchorCtr="0">
            <a:noAutofit/>
          </a:bodyPr>
          <a:lstStyle/>
          <a:p>
            <a:pPr marL="0" marR="0" lvl="0" indent="0" algn="ctr" rtl="0">
              <a:lnSpc>
                <a:spcPct val="100000"/>
              </a:lnSpc>
              <a:spcBef>
                <a:spcPts val="0"/>
              </a:spcBef>
              <a:spcAft>
                <a:spcPts val="0"/>
              </a:spcAft>
              <a:buClr>
                <a:srgbClr val="4374B7"/>
              </a:buClr>
              <a:buSzPct val="25000"/>
              <a:buFont typeface="Helvetica Neue"/>
              <a:buNone/>
            </a:pPr>
            <a:r>
              <a:rPr lang="en-US" sz="2000" b="0" i="0" u="none" strike="noStrike" cap="none" baseline="0">
                <a:solidFill>
                  <a:srgbClr val="4374B7"/>
                </a:solidFill>
                <a:latin typeface="Helvetica Neue"/>
                <a:ea typeface="Helvetica Neue"/>
                <a:cs typeface="Helvetica Neue"/>
                <a:sym typeface="Helvetica Neue"/>
              </a:rPr>
              <a:t>                         </a:t>
            </a:r>
            <a:r>
              <a:rPr lang="en-US" sz="1600" b="0" i="0" u="none" strike="noStrike" cap="none" baseline="0">
                <a:solidFill>
                  <a:schemeClr val="dk1"/>
                </a:solidFill>
                <a:latin typeface="Arial"/>
                <a:ea typeface="Arial"/>
                <a:cs typeface="Arial"/>
                <a:sym typeface="Arial"/>
              </a:rPr>
              <a:t/>
            </a:r>
            <a:br>
              <a:rPr lang="en-US" sz="1600" b="0" i="0" u="none" strike="noStrike" cap="none" baseline="0">
                <a:solidFill>
                  <a:schemeClr val="dk1"/>
                </a:solidFill>
                <a:latin typeface="Arial"/>
                <a:ea typeface="Arial"/>
                <a:cs typeface="Arial"/>
                <a:sym typeface="Arial"/>
              </a:rPr>
            </a:br>
            <a:r>
              <a:rPr lang="en-US" sz="2000" b="0" i="0" u="none" strike="noStrike" cap="none" baseline="0">
                <a:solidFill>
                  <a:srgbClr val="000000"/>
                </a:solidFill>
                <a:latin typeface="Helvetica Neue"/>
                <a:ea typeface="Helvetica Neue"/>
                <a:cs typeface="Helvetica Neue"/>
                <a:sym typeface="Helvetica Neue"/>
              </a:rPr>
              <a:t>This work is licensed under a </a:t>
            </a:r>
            <a:r>
              <a:rPr lang="en-US" sz="2000" b="0" i="0" u="sng" strike="noStrike" cap="none" baseline="0">
                <a:solidFill>
                  <a:schemeClr val="hlink"/>
                </a:solidFill>
                <a:latin typeface="Helvetica Neue"/>
                <a:ea typeface="Helvetica Neue"/>
                <a:cs typeface="Helvetica Neue"/>
                <a:sym typeface="Helvetica Neue"/>
                <a:hlinkClick r:id="rId5"/>
              </a:rPr>
              <a:t>Creative Commons Attribution-NonCommercial-ShareAlike 4.0 International License</a:t>
            </a:r>
            <a:r>
              <a:rPr lang="en-US" sz="2000" b="0" i="0" u="none" strike="noStrike" cap="none" baseline="0">
                <a:solidFill>
                  <a:srgbClr val="000000"/>
                </a:solidFill>
                <a:latin typeface="Helvetica Neue"/>
                <a:ea typeface="Helvetica Neue"/>
                <a:cs typeface="Helvetica Neue"/>
                <a:sym typeface="Helvetica Neue"/>
              </a:rPr>
              <a:t>.</a:t>
            </a:r>
            <a:r>
              <a:rPr lang="en-US" sz="1600" b="0" i="0" u="none" strike="noStrike" cap="none" baseline="0">
                <a:solidFill>
                  <a:schemeClr val="dk1"/>
                </a:solidFill>
                <a:latin typeface="Arial"/>
                <a:ea typeface="Arial"/>
                <a:cs typeface="Arial"/>
                <a:sym typeface="Arial"/>
              </a:rPr>
              <a:t> </a:t>
            </a:r>
          </a:p>
        </p:txBody>
      </p:sp>
      <p:pic>
        <p:nvPicPr>
          <p:cNvPr id="300" name="Shape 300"/>
          <p:cNvPicPr preferRelativeResize="0"/>
          <p:nvPr/>
        </p:nvPicPr>
        <p:blipFill rotWithShape="1">
          <a:blip r:embed="rId6">
            <a:alphaModFix/>
          </a:blip>
          <a:srcRect/>
          <a:stretch/>
        </p:blipFill>
        <p:spPr>
          <a:xfrm>
            <a:off x="3812487" y="4312844"/>
            <a:ext cx="2161449" cy="761422"/>
          </a:xfrm>
          <a:prstGeom prst="rect">
            <a:avLst/>
          </a:prstGeom>
          <a:noFill/>
          <a:ln>
            <a:noFill/>
          </a:ln>
        </p:spPr>
      </p:pic>
      <p:sp>
        <p:nvSpPr>
          <p:cNvPr id="301" name="Shape 301"/>
          <p:cNvSpPr txBox="1">
            <a:spLocks noGrp="1"/>
          </p:cNvSpPr>
          <p:nvPr>
            <p:ph type="sldNum" idx="12"/>
          </p:nvPr>
        </p:nvSpPr>
        <p:spPr>
          <a:xfrm>
            <a:off x="8306459" y="167346"/>
            <a:ext cx="630621" cy="35976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400" b="1" i="0" u="none" strike="noStrike" cap="none" baseline="0">
                <a:solidFill>
                  <a:srgbClr val="262626"/>
                </a:solidFill>
                <a:latin typeface="Calibri"/>
                <a:ea typeface="Calibri"/>
                <a:cs typeface="Calibri"/>
                <a:sym typeface="Calibri"/>
              </a:rPr>
              <a:t>10</a:t>
            </a:fld>
            <a:endParaRPr lang="en-US" sz="1400" b="1" i="0" u="none" strike="noStrike" cap="none" baseline="0">
              <a:solidFill>
                <a:srgbClr val="262626"/>
              </a:solidFill>
              <a:latin typeface="Calibri"/>
              <a:ea typeface="Calibri"/>
              <a:cs typeface="Calibri"/>
              <a:sym typeface="Calibri"/>
            </a:endParaRP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Shape 212"/>
          <p:cNvSpPr txBox="1">
            <a:spLocks noGrp="1"/>
          </p:cNvSpPr>
          <p:nvPr>
            <p:ph type="title"/>
          </p:nvPr>
        </p:nvSpPr>
        <p:spPr>
          <a:xfrm>
            <a:off x="284162" y="630381"/>
            <a:ext cx="8574086" cy="967839"/>
          </a:xfrm>
          <a:prstGeom prst="rect">
            <a:avLst/>
          </a:prstGeom>
          <a:noFill/>
          <a:ln>
            <a:noFill/>
          </a:ln>
        </p:spPr>
        <p:txBody>
          <a:bodyPr lIns="91425" tIns="45700" rIns="91425" bIns="45700" anchor="ctr" anchorCtr="0">
            <a:noAutofit/>
          </a:bodyPr>
          <a:lstStyle/>
          <a:p>
            <a:pPr marL="0" marR="0" lvl="0" indent="0" algn="r" rtl="0">
              <a:spcBef>
                <a:spcPts val="0"/>
              </a:spcBef>
              <a:buClr>
                <a:schemeClr val="lt1"/>
              </a:buClr>
              <a:buSzPct val="25000"/>
              <a:buFont typeface="Cantarell"/>
              <a:buNone/>
            </a:pPr>
            <a:r>
              <a:rPr lang="en-US" sz="4400" b="0" i="0" u="none" strike="noStrike" cap="none" baseline="0">
                <a:solidFill>
                  <a:schemeClr val="lt1"/>
                </a:solidFill>
                <a:latin typeface="Cantarell"/>
                <a:ea typeface="Cantarell"/>
                <a:cs typeface="Cantarell"/>
                <a:sym typeface="Cantarell"/>
              </a:rPr>
              <a:t>Leerdoelen</a:t>
            </a:r>
          </a:p>
        </p:txBody>
      </p:sp>
      <p:sp>
        <p:nvSpPr>
          <p:cNvPr id="213" name="Shape 213"/>
          <p:cNvSpPr txBox="1">
            <a:spLocks noGrp="1"/>
          </p:cNvSpPr>
          <p:nvPr>
            <p:ph type="body" idx="1"/>
          </p:nvPr>
        </p:nvSpPr>
        <p:spPr>
          <a:xfrm>
            <a:off x="284162" y="2133600"/>
            <a:ext cx="8574086" cy="3992562"/>
          </a:xfrm>
          <a:prstGeom prst="rect">
            <a:avLst/>
          </a:prstGeom>
          <a:noFill/>
          <a:ln>
            <a:noFill/>
          </a:ln>
        </p:spPr>
        <p:txBody>
          <a:bodyPr lIns="91425" tIns="45700" rIns="91425" bIns="45700" anchor="t" anchorCtr="0">
            <a:noAutofit/>
          </a:bodyPr>
          <a:lstStyle/>
          <a:p>
            <a:pPr marL="457200" marR="0" lvl="0" indent="-457200" algn="l" rtl="0">
              <a:lnSpc>
                <a:spcPct val="90000"/>
              </a:lnSpc>
              <a:spcBef>
                <a:spcPts val="0"/>
              </a:spcBef>
              <a:buClr>
                <a:srgbClr val="A5A5A5"/>
              </a:buClr>
              <a:buSzPct val="90000"/>
              <a:buFont typeface="Cantarell"/>
              <a:buAutoNum type="arabicPeriod"/>
            </a:pPr>
            <a:r>
              <a:rPr lang="en-US" sz="2400" b="0" i="0" u="none" strike="noStrike" cap="none" baseline="0">
                <a:solidFill>
                  <a:srgbClr val="262626"/>
                </a:solidFill>
                <a:latin typeface="Calibri"/>
                <a:ea typeface="Calibri"/>
                <a:cs typeface="Calibri"/>
                <a:sym typeface="Calibri"/>
              </a:rPr>
              <a:t>Leer wat proportionele besturing is en waarom het handig is</a:t>
            </a:r>
          </a:p>
          <a:p>
            <a:pPr marL="457200" marR="0" lvl="0" indent="-457200" algn="l" rtl="0">
              <a:lnSpc>
                <a:spcPct val="90000"/>
              </a:lnSpc>
              <a:spcBef>
                <a:spcPts val="2000"/>
              </a:spcBef>
              <a:buClr>
                <a:srgbClr val="A5A5A5"/>
              </a:buClr>
              <a:buSzPct val="90000"/>
              <a:buFont typeface="Cantarell"/>
              <a:buAutoNum type="arabicPeriod"/>
            </a:pPr>
            <a:r>
              <a:rPr lang="en-US" sz="2400" b="0" i="0" u="none" strike="noStrike" cap="none" baseline="0">
                <a:solidFill>
                  <a:srgbClr val="262626"/>
                </a:solidFill>
                <a:latin typeface="Calibri"/>
                <a:ea typeface="Calibri"/>
                <a:cs typeface="Calibri"/>
                <a:sym typeface="Calibri"/>
              </a:rPr>
              <a:t>Leer proportionele besturing toe te passen en je robot in een rechte lijn te bewegen</a:t>
            </a:r>
          </a:p>
          <a:p>
            <a:pPr marL="457200" marR="0" lvl="0" indent="-457200" algn="l" rtl="0">
              <a:lnSpc>
                <a:spcPct val="90000"/>
              </a:lnSpc>
              <a:spcBef>
                <a:spcPts val="2000"/>
              </a:spcBef>
              <a:buClr>
                <a:srgbClr val="A5A5A5"/>
              </a:buClr>
              <a:buSzPct val="90000"/>
              <a:buFont typeface="Cantarell"/>
              <a:buAutoNum type="arabicPeriod"/>
            </a:pPr>
            <a:r>
              <a:rPr lang="en-US" sz="2400" b="0" i="0" u="none" strike="noStrike" cap="none" baseline="0">
                <a:solidFill>
                  <a:srgbClr val="262626"/>
                </a:solidFill>
                <a:latin typeface="Calibri"/>
                <a:ea typeface="Calibri"/>
                <a:cs typeface="Calibri"/>
                <a:sym typeface="Calibri"/>
              </a:rPr>
              <a:t>Leer proportionele besturing op de gyroscoop toe te passen om een muur te volgen (Volgen met een bepaalde hoek)</a:t>
            </a:r>
          </a:p>
          <a:p>
            <a:pPr marL="457200" marR="0" lvl="0" indent="-320040" algn="l" rtl="0">
              <a:lnSpc>
                <a:spcPct val="90000"/>
              </a:lnSpc>
              <a:spcBef>
                <a:spcPts val="2000"/>
              </a:spcBef>
              <a:buClr>
                <a:srgbClr val="A5A5A5"/>
              </a:buClr>
              <a:buFont typeface="Cantarell"/>
              <a:buNone/>
            </a:pPr>
            <a:endParaRPr sz="2400" b="0" i="0" u="none" strike="noStrike" cap="none" baseline="0">
              <a:solidFill>
                <a:srgbClr val="262626"/>
              </a:solidFill>
              <a:latin typeface="Calibri"/>
              <a:ea typeface="Calibri"/>
              <a:cs typeface="Calibri"/>
              <a:sym typeface="Calibri"/>
            </a:endParaRPr>
          </a:p>
          <a:p>
            <a:pPr marL="0" marR="0" lvl="0" indent="0" algn="l" rtl="0">
              <a:lnSpc>
                <a:spcPct val="90000"/>
              </a:lnSpc>
              <a:spcBef>
                <a:spcPts val="2000"/>
              </a:spcBef>
              <a:buClr>
                <a:srgbClr val="A5A5A5"/>
              </a:buClr>
              <a:buSzPct val="25000"/>
              <a:buFont typeface="Noto Symbol"/>
              <a:buNone/>
            </a:pPr>
            <a:r>
              <a:rPr lang="en-US" sz="2400" b="0" i="0" u="none" strike="noStrike" cap="none" baseline="0">
                <a:solidFill>
                  <a:srgbClr val="262626"/>
                </a:solidFill>
                <a:latin typeface="Calibri"/>
                <a:ea typeface="Calibri"/>
                <a:cs typeface="Calibri"/>
                <a:sym typeface="Calibri"/>
              </a:rPr>
              <a:t>Voorkennis: Rekenblokken, datanaven, proportionele besturing, gyroscoop</a:t>
            </a:r>
          </a:p>
        </p:txBody>
      </p:sp>
      <p:sp>
        <p:nvSpPr>
          <p:cNvPr id="214" name="Shape 214"/>
          <p:cNvSpPr txBox="1">
            <a:spLocks noGrp="1"/>
          </p:cNvSpPr>
          <p:nvPr>
            <p:ph type="ftr" idx="11"/>
          </p:nvPr>
        </p:nvSpPr>
        <p:spPr>
          <a:xfrm>
            <a:off x="199697" y="6437032"/>
            <a:ext cx="6124902" cy="365125"/>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r>
              <a:rPr lang="en-US" sz="1100" b="1" i="0" u="none" strike="noStrike" cap="none" baseline="0">
                <a:solidFill>
                  <a:srgbClr val="A5A5A5"/>
                </a:solidFill>
                <a:latin typeface="Calibri"/>
                <a:ea typeface="Calibri"/>
                <a:cs typeface="Calibri"/>
                <a:sym typeface="Calibri"/>
              </a:rPr>
              <a:t>© 2015 EV3Lessons.com, Last edit 6/23/2015</a:t>
            </a:r>
          </a:p>
        </p:txBody>
      </p:sp>
      <p:sp>
        <p:nvSpPr>
          <p:cNvPr id="215" name="Shape 215"/>
          <p:cNvSpPr txBox="1">
            <a:spLocks noGrp="1"/>
          </p:cNvSpPr>
          <p:nvPr>
            <p:ph type="sldNum" idx="12"/>
          </p:nvPr>
        </p:nvSpPr>
        <p:spPr>
          <a:xfrm>
            <a:off x="8306459" y="167346"/>
            <a:ext cx="630621" cy="35976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400" b="1" i="0" u="none" strike="noStrike" cap="none" baseline="0">
                <a:solidFill>
                  <a:srgbClr val="262626"/>
                </a:solidFill>
                <a:latin typeface="Calibri"/>
                <a:ea typeface="Calibri"/>
                <a:cs typeface="Calibri"/>
                <a:sym typeface="Calibri"/>
              </a:rPr>
              <a:t>2</a:t>
            </a:fld>
            <a:endParaRPr lang="en-US" sz="1400" b="1" i="0" u="none" strike="noStrike" cap="none" baseline="0">
              <a:solidFill>
                <a:srgbClr val="262626"/>
              </a:solidFill>
              <a:latin typeface="Calibri"/>
              <a:ea typeface="Calibri"/>
              <a:cs typeface="Calibri"/>
              <a:sym typeface="Calibri"/>
            </a:endParaRP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Shape 220"/>
          <p:cNvSpPr txBox="1">
            <a:spLocks noGrp="1"/>
          </p:cNvSpPr>
          <p:nvPr>
            <p:ph type="title"/>
          </p:nvPr>
        </p:nvSpPr>
        <p:spPr>
          <a:xfrm>
            <a:off x="284162" y="630381"/>
            <a:ext cx="8574086" cy="967839"/>
          </a:xfrm>
          <a:prstGeom prst="rect">
            <a:avLst/>
          </a:prstGeom>
          <a:noFill/>
          <a:ln>
            <a:noFill/>
          </a:ln>
        </p:spPr>
        <p:txBody>
          <a:bodyPr lIns="91425" tIns="45700" rIns="91425" bIns="45700" anchor="ctr" anchorCtr="0">
            <a:noAutofit/>
          </a:bodyPr>
          <a:lstStyle/>
          <a:p>
            <a:pPr marL="0" marR="0" lvl="0" indent="0" algn="r" rtl="0">
              <a:spcBef>
                <a:spcPts val="0"/>
              </a:spcBef>
              <a:buClr>
                <a:schemeClr val="lt1"/>
              </a:buClr>
              <a:buSzPct val="25000"/>
              <a:buFont typeface="Cantarell"/>
              <a:buNone/>
            </a:pPr>
            <a:r>
              <a:rPr lang="en-US" sz="4200" b="0" i="0" u="none" strike="noStrike" cap="none" baseline="0">
                <a:solidFill>
                  <a:schemeClr val="lt1"/>
                </a:solidFill>
                <a:latin typeface="Cantarell"/>
                <a:ea typeface="Cantarell"/>
                <a:cs typeface="Cantarell"/>
                <a:sym typeface="Cantarell"/>
              </a:rPr>
              <a:t>Tips</a:t>
            </a:r>
          </a:p>
        </p:txBody>
      </p:sp>
      <p:sp>
        <p:nvSpPr>
          <p:cNvPr id="221" name="Shape 221"/>
          <p:cNvSpPr txBox="1">
            <a:spLocks noGrp="1"/>
          </p:cNvSpPr>
          <p:nvPr>
            <p:ph type="body" idx="1"/>
          </p:nvPr>
        </p:nvSpPr>
        <p:spPr>
          <a:xfrm>
            <a:off x="284162" y="2133600"/>
            <a:ext cx="8574086" cy="3992562"/>
          </a:xfrm>
          <a:prstGeom prst="rect">
            <a:avLst/>
          </a:prstGeom>
          <a:noFill/>
          <a:ln>
            <a:noFill/>
          </a:ln>
        </p:spPr>
        <p:txBody>
          <a:bodyPr lIns="91425" tIns="45700" rIns="91425" bIns="45700" anchor="t" anchorCtr="0">
            <a:noAutofit/>
          </a:bodyPr>
          <a:lstStyle/>
          <a:p>
            <a:pPr marL="342900" marR="0" lvl="0" indent="-342900" algn="l" rtl="0">
              <a:lnSpc>
                <a:spcPct val="80000"/>
              </a:lnSpc>
              <a:spcBef>
                <a:spcPts val="0"/>
              </a:spcBef>
              <a:buClr>
                <a:srgbClr val="A5A5A5"/>
              </a:buClr>
              <a:buSzPct val="90000"/>
              <a:buFont typeface="Arial"/>
              <a:buChar char="•"/>
            </a:pPr>
            <a:r>
              <a:rPr lang="en-US" sz="2200" b="0" i="0" u="none" strike="noStrike" cap="none" baseline="0">
                <a:solidFill>
                  <a:srgbClr val="262626"/>
                </a:solidFill>
                <a:latin typeface="Calibri"/>
                <a:ea typeface="Calibri"/>
                <a:cs typeface="Calibri"/>
                <a:sym typeface="Calibri"/>
              </a:rPr>
              <a:t>Volg eerst de les over de proportionele besturing en de proportionele lijn volger voordat je aan deze les begint</a:t>
            </a:r>
          </a:p>
          <a:p>
            <a:pPr marL="342900" marR="0" lvl="0" indent="-342900" algn="l" rtl="0">
              <a:lnSpc>
                <a:spcPct val="80000"/>
              </a:lnSpc>
              <a:spcBef>
                <a:spcPts val="2000"/>
              </a:spcBef>
              <a:buClr>
                <a:srgbClr val="A5A5A5"/>
              </a:buClr>
              <a:buSzPct val="90000"/>
              <a:buFont typeface="Arial"/>
              <a:buChar char="•"/>
            </a:pPr>
            <a:r>
              <a:rPr lang="en-US" sz="2200" b="0" i="0" u="none" strike="noStrike" cap="none" baseline="0">
                <a:solidFill>
                  <a:srgbClr val="262626"/>
                </a:solidFill>
                <a:latin typeface="Calibri"/>
                <a:ea typeface="Calibri"/>
                <a:cs typeface="Calibri"/>
                <a:sym typeface="Calibri"/>
              </a:rPr>
              <a:t>De kennis uit de voorgaande twee lessen over de gyroscoop zijn ook nodig deze les.</a:t>
            </a:r>
          </a:p>
          <a:p>
            <a:pPr marL="342900" marR="0" lvl="0" indent="-342900" algn="l" rtl="0">
              <a:lnSpc>
                <a:spcPct val="80000"/>
              </a:lnSpc>
              <a:spcBef>
                <a:spcPts val="2000"/>
              </a:spcBef>
              <a:buClr>
                <a:srgbClr val="A5A5A5"/>
              </a:buClr>
              <a:buSzPct val="90000"/>
              <a:buFont typeface="Arial"/>
              <a:buChar char="•"/>
            </a:pPr>
            <a:r>
              <a:rPr lang="en-US" sz="2200" b="0" i="0" u="none" strike="noStrike" cap="none" baseline="0">
                <a:solidFill>
                  <a:srgbClr val="262626"/>
                </a:solidFill>
                <a:latin typeface="Calibri"/>
                <a:ea typeface="Calibri"/>
                <a:cs typeface="Calibri"/>
                <a:sym typeface="Calibri"/>
              </a:rPr>
              <a:t>Het idee van de proportionele besturing wordt in deze les gebruikt om recht te rijden en om een muur te volgen</a:t>
            </a:r>
          </a:p>
          <a:p>
            <a:pPr marL="342900" marR="0" lvl="0" indent="-342900" algn="l" rtl="0">
              <a:lnSpc>
                <a:spcPct val="80000"/>
              </a:lnSpc>
              <a:spcBef>
                <a:spcPts val="2000"/>
              </a:spcBef>
              <a:buClr>
                <a:srgbClr val="A5A5A5"/>
              </a:buClr>
              <a:buSzPct val="90000"/>
              <a:buFont typeface="Arial"/>
              <a:buChar char="•"/>
            </a:pPr>
            <a:r>
              <a:rPr lang="en-US" sz="2200" b="0" i="0" u="none" strike="noStrike" cap="none" baseline="0">
                <a:solidFill>
                  <a:srgbClr val="262626"/>
                </a:solidFill>
                <a:latin typeface="Calibri"/>
                <a:ea typeface="Calibri"/>
                <a:cs typeface="Calibri"/>
                <a:sym typeface="Calibri"/>
              </a:rPr>
              <a:t>Net als voor andere proportionele besturingen moet je uitzoeken hoe je afwijkingen en correcties kunt meten.</a:t>
            </a:r>
          </a:p>
          <a:p>
            <a:pPr marL="342900" marR="0" lvl="0" indent="-342900" algn="l" rtl="0">
              <a:lnSpc>
                <a:spcPct val="80000"/>
              </a:lnSpc>
              <a:spcBef>
                <a:spcPts val="2000"/>
              </a:spcBef>
              <a:buClr>
                <a:srgbClr val="A5A5A5"/>
              </a:buClr>
              <a:buSzPct val="90000"/>
              <a:buFont typeface="Arial"/>
              <a:buChar char="•"/>
            </a:pPr>
            <a:r>
              <a:rPr lang="en-US" sz="2200" b="0" i="0" u="none" strike="noStrike" cap="none" baseline="0">
                <a:solidFill>
                  <a:srgbClr val="262626"/>
                </a:solidFill>
                <a:latin typeface="Calibri"/>
                <a:ea typeface="Calibri"/>
                <a:cs typeface="Calibri"/>
                <a:sym typeface="Calibri"/>
              </a:rPr>
              <a:t>Een video over hoe de robot zich zal gedragen:  </a:t>
            </a:r>
            <a:r>
              <a:rPr lang="en-US" sz="2200" b="0" i="0" u="none" strike="noStrike" cap="none" baseline="0">
                <a:solidFill>
                  <a:srgbClr val="0070C0"/>
                </a:solidFill>
                <a:latin typeface="Calibri"/>
                <a:ea typeface="Calibri"/>
                <a:cs typeface="Calibri"/>
                <a:sym typeface="Calibri"/>
              </a:rPr>
              <a:t>https://youtu.be/0gII2wZs44Y</a:t>
            </a:r>
          </a:p>
        </p:txBody>
      </p:sp>
      <p:sp>
        <p:nvSpPr>
          <p:cNvPr id="222" name="Shape 222"/>
          <p:cNvSpPr txBox="1">
            <a:spLocks noGrp="1"/>
          </p:cNvSpPr>
          <p:nvPr>
            <p:ph type="ftr" idx="11"/>
          </p:nvPr>
        </p:nvSpPr>
        <p:spPr>
          <a:xfrm>
            <a:off x="199697" y="6437032"/>
            <a:ext cx="6124902" cy="365125"/>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r>
              <a:rPr lang="en-US" sz="1100" b="1" i="0" u="none" strike="noStrike" cap="none" baseline="0">
                <a:solidFill>
                  <a:srgbClr val="A5A5A5"/>
                </a:solidFill>
                <a:latin typeface="Calibri"/>
                <a:ea typeface="Calibri"/>
                <a:cs typeface="Calibri"/>
                <a:sym typeface="Calibri"/>
              </a:rPr>
              <a:t>© 2015 EV3Lessons.com, Last edit 6/23/2015</a:t>
            </a:r>
          </a:p>
        </p:txBody>
      </p:sp>
      <p:sp>
        <p:nvSpPr>
          <p:cNvPr id="223" name="Shape 223"/>
          <p:cNvSpPr txBox="1">
            <a:spLocks noGrp="1"/>
          </p:cNvSpPr>
          <p:nvPr>
            <p:ph type="sldNum" idx="12"/>
          </p:nvPr>
        </p:nvSpPr>
        <p:spPr>
          <a:xfrm>
            <a:off x="8306459" y="167346"/>
            <a:ext cx="630621" cy="35976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400" b="1" i="0" u="none" strike="noStrike" cap="none" baseline="0">
                <a:solidFill>
                  <a:srgbClr val="262626"/>
                </a:solidFill>
                <a:latin typeface="Calibri"/>
                <a:ea typeface="Calibri"/>
                <a:cs typeface="Calibri"/>
                <a:sym typeface="Calibri"/>
              </a:rPr>
              <a:t>3</a:t>
            </a:fld>
            <a:endParaRPr lang="en-US" sz="1400" b="1" i="0" u="none" strike="noStrike" cap="none" baseline="0">
              <a:solidFill>
                <a:srgbClr val="262626"/>
              </a:solidFill>
              <a:latin typeface="Calibri"/>
              <a:ea typeface="Calibri"/>
              <a:cs typeface="Calibri"/>
              <a:sym typeface="Calibri"/>
            </a:endParaRP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Shape 228"/>
          <p:cNvSpPr txBox="1">
            <a:spLocks noGrp="1"/>
          </p:cNvSpPr>
          <p:nvPr>
            <p:ph type="title"/>
          </p:nvPr>
        </p:nvSpPr>
        <p:spPr>
          <a:xfrm>
            <a:off x="284162" y="630381"/>
            <a:ext cx="8574086" cy="967839"/>
          </a:xfrm>
          <a:prstGeom prst="rect">
            <a:avLst/>
          </a:prstGeom>
          <a:noFill/>
          <a:ln>
            <a:noFill/>
          </a:ln>
        </p:spPr>
        <p:txBody>
          <a:bodyPr lIns="91425" tIns="45700" rIns="91425" bIns="45700" anchor="ctr" anchorCtr="0">
            <a:noAutofit/>
          </a:bodyPr>
          <a:lstStyle/>
          <a:p>
            <a:pPr marL="0" marR="0" lvl="0" indent="0" algn="r" rtl="0">
              <a:spcBef>
                <a:spcPts val="0"/>
              </a:spcBef>
              <a:buClr>
                <a:schemeClr val="lt1"/>
              </a:buClr>
              <a:buSzPct val="25000"/>
              <a:buFont typeface="Cantarell"/>
              <a:buNone/>
            </a:pPr>
            <a:r>
              <a:rPr lang="en-US" sz="4200" b="0" i="0" u="none" strike="noStrike" cap="none" baseline="0">
                <a:solidFill>
                  <a:schemeClr val="lt1"/>
                </a:solidFill>
                <a:latin typeface="Cantarell"/>
                <a:ea typeface="Cantarell"/>
                <a:cs typeface="Cantarell"/>
                <a:sym typeface="Cantarell"/>
              </a:rPr>
              <a:t>Pseudocode/Hints</a:t>
            </a:r>
          </a:p>
        </p:txBody>
      </p:sp>
      <p:sp>
        <p:nvSpPr>
          <p:cNvPr id="229" name="Shape 229"/>
          <p:cNvSpPr txBox="1">
            <a:spLocks noGrp="1"/>
          </p:cNvSpPr>
          <p:nvPr>
            <p:ph type="ftr" idx="11"/>
          </p:nvPr>
        </p:nvSpPr>
        <p:spPr>
          <a:xfrm>
            <a:off x="199697" y="6437032"/>
            <a:ext cx="6124902" cy="365125"/>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r>
              <a:rPr lang="en-US" sz="1100" b="1" i="0" u="none" strike="noStrike" cap="none" baseline="0">
                <a:solidFill>
                  <a:srgbClr val="A5A5A5"/>
                </a:solidFill>
                <a:latin typeface="Calibri"/>
                <a:ea typeface="Calibri"/>
                <a:cs typeface="Calibri"/>
                <a:sym typeface="Calibri"/>
              </a:rPr>
              <a:t>© 2015 EV3Lessons.com, Last edit 6/23/2015</a:t>
            </a:r>
          </a:p>
        </p:txBody>
      </p:sp>
      <p:graphicFrame>
        <p:nvGraphicFramePr>
          <p:cNvPr id="230" name="Shape 230"/>
          <p:cNvGraphicFramePr/>
          <p:nvPr/>
        </p:nvGraphicFramePr>
        <p:xfrm>
          <a:off x="602341" y="2087842"/>
          <a:ext cx="7870375" cy="3388400"/>
        </p:xfrm>
        <a:graphic>
          <a:graphicData uri="http://schemas.openxmlformats.org/drawingml/2006/table">
            <a:tbl>
              <a:tblPr firstRow="1" bandRow="1">
                <a:noFill/>
                <a:tableStyleId>{94F5EFA5-F8F3-4F26-AF7A-15E7BE0A9B2A}</a:tableStyleId>
              </a:tblPr>
              <a:tblGrid>
                <a:gridCol w="1421575"/>
                <a:gridCol w="1838725"/>
                <a:gridCol w="2447225"/>
                <a:gridCol w="2162850"/>
              </a:tblGrid>
              <a:tr h="370850">
                <a:tc>
                  <a:txBody>
                    <a:bodyPr/>
                    <a:lstStyle/>
                    <a:p>
                      <a:pPr marL="0" marR="0" lvl="0" indent="0" algn="l" rtl="0">
                        <a:spcBef>
                          <a:spcPts val="0"/>
                        </a:spcBef>
                        <a:buSzPct val="25000"/>
                        <a:buNone/>
                      </a:pPr>
                      <a:r>
                        <a:rPr lang="en-US" sz="1800" b="1" u="none" strike="noStrike" cap="none" baseline="0"/>
                        <a:t>Applicatie</a:t>
                      </a:r>
                    </a:p>
                  </a:txBody>
                  <a:tcPr marL="91450" marR="91450" marT="45725" marB="45725">
                    <a:solidFill>
                      <a:srgbClr val="F5C201"/>
                    </a:solidFill>
                  </a:tcPr>
                </a:tc>
                <a:tc>
                  <a:txBody>
                    <a:bodyPr/>
                    <a:lstStyle/>
                    <a:p>
                      <a:pPr marL="0" marR="0" lvl="0" indent="0" algn="l" rtl="0">
                        <a:spcBef>
                          <a:spcPts val="0"/>
                        </a:spcBef>
                        <a:buSzPct val="25000"/>
                        <a:buNone/>
                      </a:pPr>
                      <a:r>
                        <a:rPr lang="en-US" sz="1800" b="1" u="none" strike="noStrike" cap="none" baseline="0"/>
                        <a:t>Opdracht</a:t>
                      </a:r>
                    </a:p>
                  </a:txBody>
                  <a:tcPr marL="91450" marR="91450" marT="45725" marB="45725">
                    <a:solidFill>
                      <a:srgbClr val="F5C201"/>
                    </a:solidFill>
                  </a:tcPr>
                </a:tc>
                <a:tc>
                  <a:txBody>
                    <a:bodyPr/>
                    <a:lstStyle/>
                    <a:p>
                      <a:pPr marL="0" marR="0" lvl="0" indent="0" algn="l" rtl="0">
                        <a:spcBef>
                          <a:spcPts val="0"/>
                        </a:spcBef>
                        <a:buSzPct val="25000"/>
                        <a:buNone/>
                      </a:pPr>
                      <a:r>
                        <a:rPr lang="en-US" sz="1800" b="1" u="none" strike="noStrike" cap="none" baseline="0"/>
                        <a:t>Meetbare waarde</a:t>
                      </a:r>
                    </a:p>
                  </a:txBody>
                  <a:tcPr marL="91450" marR="91450" marT="45725" marB="45725">
                    <a:solidFill>
                      <a:srgbClr val="F5C201"/>
                    </a:solidFill>
                  </a:tcPr>
                </a:tc>
                <a:tc>
                  <a:txBody>
                    <a:bodyPr/>
                    <a:lstStyle/>
                    <a:p>
                      <a:pPr marL="0" marR="0" lvl="0" indent="0" algn="l" rtl="0">
                        <a:spcBef>
                          <a:spcPts val="0"/>
                        </a:spcBef>
                        <a:buSzPct val="25000"/>
                        <a:buNone/>
                      </a:pPr>
                      <a:r>
                        <a:rPr lang="en-US" sz="1800" b="1" u="none" strike="noStrike" cap="none" baseline="0"/>
                        <a:t>Correctie</a:t>
                      </a:r>
                    </a:p>
                  </a:txBody>
                  <a:tcPr marL="91450" marR="91450" marT="45725" marB="45725">
                    <a:solidFill>
                      <a:srgbClr val="F5C201"/>
                    </a:solidFill>
                  </a:tcPr>
                </a:tc>
              </a:tr>
              <a:tr h="370850">
                <a:tc>
                  <a:txBody>
                    <a:bodyPr/>
                    <a:lstStyle/>
                    <a:p>
                      <a:pPr marL="0" marR="0" lvl="0" indent="0" algn="l" rtl="0">
                        <a:spcBef>
                          <a:spcPts val="0"/>
                        </a:spcBef>
                        <a:buSzPct val="25000"/>
                        <a:buNone/>
                      </a:pPr>
                      <a:r>
                        <a:rPr lang="en-US" sz="1800" b="1" u="none" strike="noStrike" cap="none" baseline="0"/>
                        <a:t>Rechtdoor met de gyroscoop</a:t>
                      </a:r>
                    </a:p>
                  </a:txBody>
                  <a:tcPr marL="91450" marR="91450" marT="45725" marB="45725"/>
                </a:tc>
                <a:tc>
                  <a:txBody>
                    <a:bodyPr/>
                    <a:lstStyle/>
                    <a:p>
                      <a:pPr marL="0" marR="0" lvl="0" indent="0" algn="l" rtl="0">
                        <a:spcBef>
                          <a:spcPts val="0"/>
                        </a:spcBef>
                        <a:buSzPct val="25000"/>
                        <a:buNone/>
                      </a:pPr>
                      <a:r>
                        <a:rPr lang="en-US" sz="1800" u="none" strike="noStrike" cap="none" baseline="0"/>
                        <a:t>Rijd de robot met een constant hoek/richting</a:t>
                      </a:r>
                    </a:p>
                  </a:txBody>
                  <a:tcPr marL="91450" marR="91450" marT="45725" marB="45725"/>
                </a:tc>
                <a:tc>
                  <a:txBody>
                    <a:bodyPr/>
                    <a:lstStyle/>
                    <a:p>
                      <a:pPr marL="0" marR="0" lvl="0" indent="0" algn="l" rtl="0">
                        <a:spcBef>
                          <a:spcPts val="0"/>
                        </a:spcBef>
                        <a:buSzPct val="25000"/>
                        <a:buNone/>
                      </a:pPr>
                      <a:r>
                        <a:rPr lang="en-US" sz="1800" u="none" strike="noStrike" cap="none" baseline="0"/>
                        <a:t>Hoe ver je bent van die hoek/richting</a:t>
                      </a:r>
                    </a:p>
                  </a:txBody>
                  <a:tcPr marL="91450" marR="91450" marT="45725" marB="45725"/>
                </a:tc>
                <a:tc>
                  <a:txBody>
                    <a:bodyPr/>
                    <a:lstStyle/>
                    <a:p>
                      <a:pPr marL="0" marR="0" lvl="0" indent="0" algn="l" rtl="0">
                        <a:spcBef>
                          <a:spcPts val="0"/>
                        </a:spcBef>
                        <a:buSzPct val="25000"/>
                        <a:buNone/>
                      </a:pPr>
                      <a:r>
                        <a:rPr lang="en-US" sz="1800" u="none" strike="noStrike" cap="none" baseline="0"/>
                        <a:t>Draai scherper afhankelijk van de afstand tot die hoek</a:t>
                      </a:r>
                    </a:p>
                  </a:txBody>
                  <a:tcPr marL="91450" marR="91450" marT="45725" marB="45725"/>
                </a:tc>
              </a:tr>
              <a:tr h="370850">
                <a:tc>
                  <a:txBody>
                    <a:bodyPr/>
                    <a:lstStyle/>
                    <a:p>
                      <a:pPr marL="0" marR="0" lvl="0" indent="0" algn="l" rtl="0">
                        <a:spcBef>
                          <a:spcPts val="0"/>
                        </a:spcBef>
                        <a:buSzPct val="25000"/>
                        <a:buNone/>
                      </a:pPr>
                      <a:r>
                        <a:rPr lang="en-US" sz="1800" b="1" u="none" strike="noStrike" cap="none" baseline="0">
                          <a:solidFill>
                            <a:srgbClr val="BFBFBF"/>
                          </a:solidFill>
                        </a:rPr>
                        <a:t>Volg de lijn</a:t>
                      </a:r>
                    </a:p>
                  </a:txBody>
                  <a:tcPr marL="91450" marR="91450" marT="45725" marB="45725"/>
                </a:tc>
                <a:tc>
                  <a:txBody>
                    <a:bodyPr/>
                    <a:lstStyle/>
                    <a:p>
                      <a:pPr marL="0" marR="0" lvl="0" indent="0" algn="l" rtl="0">
                        <a:spcBef>
                          <a:spcPts val="0"/>
                        </a:spcBef>
                        <a:buSzPct val="25000"/>
                        <a:buNone/>
                      </a:pPr>
                      <a:r>
                        <a:rPr lang="en-US" sz="1800" u="none" strike="noStrike" cap="none" baseline="0">
                          <a:solidFill>
                            <a:srgbClr val="BFBFBF"/>
                          </a:solidFill>
                        </a:rPr>
                        <a:t>Rijd de robot op het randje van de lijn</a:t>
                      </a:r>
                    </a:p>
                  </a:txBody>
                  <a:tcPr marL="91450" marR="91450" marT="45725" marB="45725"/>
                </a:tc>
                <a:tc>
                  <a:txBody>
                    <a:bodyPr/>
                    <a:lstStyle/>
                    <a:p>
                      <a:pPr marL="0" marR="0" lvl="0" indent="0" algn="l" rtl="0">
                        <a:spcBef>
                          <a:spcPts val="0"/>
                        </a:spcBef>
                        <a:buSzPct val="25000"/>
                        <a:buNone/>
                      </a:pPr>
                      <a:r>
                        <a:rPr lang="en-US" sz="1800" u="none" strike="noStrike" cap="none" baseline="0">
                          <a:solidFill>
                            <a:srgbClr val="BFBFBF"/>
                          </a:solidFill>
                        </a:rPr>
                        <a:t>Hoe ver zijn onze metingen van de metingen van de lijn?</a:t>
                      </a:r>
                      <a:br>
                        <a:rPr lang="en-US" sz="1800" u="none" strike="noStrike" cap="none" baseline="0">
                          <a:solidFill>
                            <a:srgbClr val="BFBFBF"/>
                          </a:solidFill>
                        </a:rPr>
                      </a:br>
                      <a:r>
                        <a:rPr lang="en-US" sz="1800" u="none" strike="noStrike" cap="none" baseline="0">
                          <a:solidFill>
                            <a:srgbClr val="BFBFBF"/>
                          </a:solidFill>
                        </a:rPr>
                        <a:t>(huidig_licht – lijn_licht)</a:t>
                      </a:r>
                    </a:p>
                  </a:txBody>
                  <a:tcPr marL="91450" marR="91450" marT="45725" marB="45725"/>
                </a:tc>
                <a:tc>
                  <a:txBody>
                    <a:bodyPr/>
                    <a:lstStyle/>
                    <a:p>
                      <a:pPr marL="0" marR="0" lvl="0" indent="0" algn="l" rtl="0">
                        <a:spcBef>
                          <a:spcPts val="0"/>
                        </a:spcBef>
                        <a:buSzPct val="25000"/>
                        <a:buNone/>
                      </a:pPr>
                      <a:r>
                        <a:rPr lang="en-US" sz="1800" u="none" strike="noStrike" cap="none" baseline="0">
                          <a:solidFill>
                            <a:srgbClr val="BFBFBF"/>
                          </a:solidFill>
                        </a:rPr>
                        <a:t>Draai scherper afhankelijk van de afstand tot de lijn</a:t>
                      </a:r>
                    </a:p>
                  </a:txBody>
                  <a:tcPr marL="91450" marR="91450" marT="45725" marB="45725"/>
                </a:tc>
              </a:tr>
              <a:tr h="370850">
                <a:tc>
                  <a:txBody>
                    <a:bodyPr/>
                    <a:lstStyle/>
                    <a:p>
                      <a:pPr marL="0" marR="0" lvl="0" indent="0" algn="l" rtl="0">
                        <a:spcBef>
                          <a:spcPts val="0"/>
                        </a:spcBef>
                        <a:buSzPct val="25000"/>
                        <a:buNone/>
                      </a:pPr>
                      <a:r>
                        <a:rPr lang="en-US" sz="1800" b="1" u="none" strike="noStrike" cap="none" baseline="0">
                          <a:solidFill>
                            <a:srgbClr val="BFBFBF"/>
                          </a:solidFill>
                        </a:rPr>
                        <a:t>Gyroscoop draai</a:t>
                      </a:r>
                    </a:p>
                  </a:txBody>
                  <a:tcPr marL="91450" marR="91450" marT="45725" marB="45725"/>
                </a:tc>
                <a:tc>
                  <a:txBody>
                    <a:bodyPr/>
                    <a:lstStyle/>
                    <a:p>
                      <a:pPr marL="0" marR="0" lvl="0" indent="0" algn="l" rtl="0">
                        <a:spcBef>
                          <a:spcPts val="0"/>
                        </a:spcBef>
                        <a:buSzPct val="25000"/>
                        <a:buNone/>
                      </a:pPr>
                      <a:r>
                        <a:rPr lang="en-US" sz="1800" u="none" strike="noStrike" cap="none" baseline="0">
                          <a:solidFill>
                            <a:srgbClr val="BFBFBF"/>
                          </a:solidFill>
                        </a:rPr>
                        <a:t>Draai naar een bepaald aantal graden</a:t>
                      </a:r>
                    </a:p>
                  </a:txBody>
                  <a:tcPr marL="91450" marR="91450" marT="45725" marB="45725"/>
                </a:tc>
                <a:tc>
                  <a:txBody>
                    <a:bodyPr/>
                    <a:lstStyle/>
                    <a:p>
                      <a:pPr marL="0" marR="0" lvl="0" indent="0" algn="l" rtl="0">
                        <a:spcBef>
                          <a:spcPts val="0"/>
                        </a:spcBef>
                        <a:buSzPct val="25000"/>
                        <a:buNone/>
                      </a:pPr>
                      <a:r>
                        <a:rPr lang="en-US" sz="1800" u="none" strike="noStrike" cap="none" baseline="0">
                          <a:solidFill>
                            <a:srgbClr val="BFBFBF"/>
                          </a:solidFill>
                        </a:rPr>
                        <a:t>Hoe ver zitten we van dat aantal graden?</a:t>
                      </a:r>
                    </a:p>
                  </a:txBody>
                  <a:tcPr marL="91450" marR="91450" marT="45725" marB="45725"/>
                </a:tc>
                <a:tc>
                  <a:txBody>
                    <a:bodyPr/>
                    <a:lstStyle/>
                    <a:p>
                      <a:pPr marL="0" marR="0" lvl="0" indent="0" algn="l" rtl="0">
                        <a:spcBef>
                          <a:spcPts val="0"/>
                        </a:spcBef>
                        <a:buSzPct val="25000"/>
                        <a:buNone/>
                      </a:pPr>
                      <a:r>
                        <a:rPr lang="en-US" sz="1800" u="none" strike="noStrike" cap="none" baseline="0">
                          <a:solidFill>
                            <a:srgbClr val="BFBFBF"/>
                          </a:solidFill>
                        </a:rPr>
                        <a:t>Draai sneller afhankelijk van het aantal graden </a:t>
                      </a:r>
                    </a:p>
                  </a:txBody>
                  <a:tcPr marL="91450" marR="91450" marT="45725" marB="45725"/>
                </a:tc>
              </a:tr>
            </a:tbl>
          </a:graphicData>
        </a:graphic>
      </p:graphicFrame>
      <p:sp>
        <p:nvSpPr>
          <p:cNvPr id="231" name="Shape 231"/>
          <p:cNvSpPr txBox="1">
            <a:spLocks noGrp="1"/>
          </p:cNvSpPr>
          <p:nvPr>
            <p:ph type="sldNum" idx="12"/>
          </p:nvPr>
        </p:nvSpPr>
        <p:spPr>
          <a:xfrm>
            <a:off x="8306459" y="167346"/>
            <a:ext cx="630621" cy="35976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400" b="1" i="0" u="none" strike="noStrike" cap="none" baseline="0">
                <a:solidFill>
                  <a:srgbClr val="262626"/>
                </a:solidFill>
                <a:latin typeface="Calibri"/>
                <a:ea typeface="Calibri"/>
                <a:cs typeface="Calibri"/>
                <a:sym typeface="Calibri"/>
              </a:rPr>
              <a:t>4</a:t>
            </a:fld>
            <a:endParaRPr lang="en-US" sz="1400" b="1" i="0" u="none" strike="noStrike" cap="none" baseline="0">
              <a:solidFill>
                <a:srgbClr val="262626"/>
              </a:solidFill>
              <a:latin typeface="Calibri"/>
              <a:ea typeface="Calibri"/>
              <a:cs typeface="Calibri"/>
              <a:sym typeface="Calibri"/>
            </a:endParaRP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Shape 236"/>
          <p:cNvSpPr txBox="1">
            <a:spLocks noGrp="1"/>
          </p:cNvSpPr>
          <p:nvPr>
            <p:ph type="title"/>
          </p:nvPr>
        </p:nvSpPr>
        <p:spPr>
          <a:xfrm>
            <a:off x="284162" y="630381"/>
            <a:ext cx="8574086" cy="967839"/>
          </a:xfrm>
          <a:prstGeom prst="rect">
            <a:avLst/>
          </a:prstGeom>
          <a:noFill/>
          <a:ln>
            <a:noFill/>
          </a:ln>
        </p:spPr>
        <p:txBody>
          <a:bodyPr lIns="91425" tIns="45700" rIns="91425" bIns="45700" anchor="ctr" anchorCtr="0">
            <a:noAutofit/>
          </a:bodyPr>
          <a:lstStyle/>
          <a:p>
            <a:pPr marL="0" marR="0" lvl="0" indent="0" algn="r" rtl="0">
              <a:spcBef>
                <a:spcPts val="0"/>
              </a:spcBef>
              <a:buClr>
                <a:schemeClr val="lt1"/>
              </a:buClr>
              <a:buSzPct val="25000"/>
              <a:buFont typeface="Cantarell"/>
              <a:buNone/>
            </a:pPr>
            <a:r>
              <a:rPr lang="en-US" sz="4200" b="0" i="0" u="none" strike="noStrike" cap="none" baseline="0">
                <a:solidFill>
                  <a:schemeClr val="lt1"/>
                </a:solidFill>
                <a:latin typeface="Cantarell"/>
                <a:ea typeface="Cantarell"/>
                <a:cs typeface="Cantarell"/>
                <a:sym typeface="Cantarell"/>
              </a:rPr>
              <a:t>FYI: Proportional Line Follower</a:t>
            </a:r>
          </a:p>
        </p:txBody>
      </p:sp>
      <p:sp>
        <p:nvSpPr>
          <p:cNvPr id="237" name="Shape 237"/>
          <p:cNvSpPr txBox="1">
            <a:spLocks noGrp="1"/>
          </p:cNvSpPr>
          <p:nvPr>
            <p:ph type="ftr" idx="11"/>
          </p:nvPr>
        </p:nvSpPr>
        <p:spPr>
          <a:xfrm>
            <a:off x="199697" y="6437032"/>
            <a:ext cx="6124902" cy="365125"/>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r>
              <a:rPr lang="en-US" sz="1100" b="1" i="0" u="none" strike="noStrike" cap="none" baseline="0">
                <a:solidFill>
                  <a:srgbClr val="A5A5A5"/>
                </a:solidFill>
                <a:latin typeface="Calibri"/>
                <a:ea typeface="Calibri"/>
                <a:cs typeface="Calibri"/>
                <a:sym typeface="Calibri"/>
              </a:rPr>
              <a:t>© 2015 EV3Lessons.com, Last edit 6/23/2015</a:t>
            </a:r>
          </a:p>
        </p:txBody>
      </p:sp>
      <p:pic>
        <p:nvPicPr>
          <p:cNvPr id="238" name="Shape 238"/>
          <p:cNvPicPr preferRelativeResize="0"/>
          <p:nvPr/>
        </p:nvPicPr>
        <p:blipFill rotWithShape="1">
          <a:blip r:embed="rId3">
            <a:alphaModFix/>
          </a:blip>
          <a:srcRect/>
          <a:stretch/>
        </p:blipFill>
        <p:spPr>
          <a:xfrm>
            <a:off x="279059" y="1847121"/>
            <a:ext cx="8579190" cy="4341011"/>
          </a:xfrm>
          <a:prstGeom prst="rect">
            <a:avLst/>
          </a:prstGeom>
          <a:noFill/>
          <a:ln>
            <a:noFill/>
          </a:ln>
        </p:spPr>
      </p:pic>
      <p:sp>
        <p:nvSpPr>
          <p:cNvPr id="239" name="Shape 239"/>
          <p:cNvSpPr txBox="1">
            <a:spLocks noGrp="1"/>
          </p:cNvSpPr>
          <p:nvPr>
            <p:ph type="sldNum" idx="12"/>
          </p:nvPr>
        </p:nvSpPr>
        <p:spPr>
          <a:xfrm>
            <a:off x="8306459" y="167346"/>
            <a:ext cx="630621" cy="35976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400" b="1" i="0" u="none" strike="noStrike" cap="none" baseline="0">
                <a:solidFill>
                  <a:srgbClr val="262626"/>
                </a:solidFill>
                <a:latin typeface="Calibri"/>
                <a:ea typeface="Calibri"/>
                <a:cs typeface="Calibri"/>
                <a:sym typeface="Calibri"/>
              </a:rPr>
              <a:t>5</a:t>
            </a:fld>
            <a:endParaRPr lang="en-US" sz="1400" b="1" i="0" u="none" strike="noStrike" cap="none" baseline="0">
              <a:solidFill>
                <a:srgbClr val="262626"/>
              </a:solidFill>
              <a:latin typeface="Calibri"/>
              <a:ea typeface="Calibri"/>
              <a:cs typeface="Calibri"/>
              <a:sym typeface="Calibri"/>
            </a:endParaRPr>
          </a:p>
        </p:txBody>
      </p:sp>
      <p:sp>
        <p:nvSpPr>
          <p:cNvPr id="240" name="Shape 240"/>
          <p:cNvSpPr txBox="1"/>
          <p:nvPr/>
        </p:nvSpPr>
        <p:spPr>
          <a:xfrm>
            <a:off x="298376" y="4513299"/>
            <a:ext cx="1091067" cy="1615827"/>
          </a:xfrm>
          <a:prstGeom prst="rect">
            <a:avLst/>
          </a:prstGeom>
          <a:solidFill>
            <a:schemeClr val="bg1"/>
          </a:solidFill>
          <a:ln>
            <a:noFill/>
          </a:ln>
        </p:spPr>
        <p:txBody>
          <a:bodyPr lIns="91425" tIns="45700" rIns="91425" bIns="45700" anchor="t" anchorCtr="0">
            <a:noAutofit/>
          </a:bodyPr>
          <a:lstStyle/>
          <a:p>
            <a:pPr marL="0" marR="0" lvl="0" indent="0" algn="l" rtl="0">
              <a:spcBef>
                <a:spcPts val="0"/>
              </a:spcBef>
              <a:buSzPct val="25000"/>
              <a:buNone/>
            </a:pPr>
            <a:r>
              <a:rPr lang="en-US" sz="900" b="0" i="0" u="none" strike="noStrike" cap="none" baseline="0" dirty="0">
                <a:solidFill>
                  <a:schemeClr val="dk1"/>
                </a:solidFill>
                <a:latin typeface="Calibri"/>
                <a:ea typeface="Calibri"/>
                <a:cs typeface="Calibri"/>
                <a:sym typeface="Calibri"/>
              </a:rPr>
              <a:t>Je </a:t>
            </a:r>
            <a:r>
              <a:rPr lang="en-US" sz="900" b="0" i="0" u="none" strike="noStrike" cap="none" baseline="0" dirty="0" err="1">
                <a:solidFill>
                  <a:schemeClr val="dk1"/>
                </a:solidFill>
                <a:latin typeface="Calibri"/>
                <a:ea typeface="Calibri"/>
                <a:cs typeface="Calibri"/>
                <a:sym typeface="Calibri"/>
              </a:rPr>
              <a:t>hebt</a:t>
            </a:r>
            <a:r>
              <a:rPr lang="en-US" sz="900" b="0" i="0" u="none" strike="noStrike" cap="none" baseline="0" dirty="0">
                <a:solidFill>
                  <a:schemeClr val="dk1"/>
                </a:solidFill>
                <a:latin typeface="Calibri"/>
                <a:ea typeface="Calibri"/>
                <a:cs typeface="Calibri"/>
                <a:sym typeface="Calibri"/>
              </a:rPr>
              <a:t> </a:t>
            </a:r>
            <a:r>
              <a:rPr lang="en-US" sz="900" b="0" i="0" u="none" strike="noStrike" cap="none" baseline="0" dirty="0" err="1">
                <a:solidFill>
                  <a:schemeClr val="dk1"/>
                </a:solidFill>
                <a:latin typeface="Calibri"/>
                <a:ea typeface="Calibri"/>
                <a:cs typeface="Calibri"/>
                <a:sym typeface="Calibri"/>
              </a:rPr>
              <a:t>geen</a:t>
            </a:r>
            <a:r>
              <a:rPr lang="en-US" sz="900" b="0" i="0" u="none" strike="noStrike" cap="none" baseline="0" dirty="0">
                <a:solidFill>
                  <a:schemeClr val="dk1"/>
                </a:solidFill>
                <a:latin typeface="Calibri"/>
                <a:ea typeface="Calibri"/>
                <a:cs typeface="Calibri"/>
                <a:sym typeface="Calibri"/>
              </a:rPr>
              <a:t> constant block </a:t>
            </a:r>
            <a:r>
              <a:rPr lang="en-US" sz="900" b="0" i="0" u="none" strike="noStrike" cap="none" baseline="0" dirty="0" err="1">
                <a:solidFill>
                  <a:schemeClr val="dk1"/>
                </a:solidFill>
                <a:latin typeface="Calibri"/>
                <a:ea typeface="Calibri"/>
                <a:cs typeface="Calibri"/>
                <a:sym typeface="Calibri"/>
              </a:rPr>
              <a:t>nodig</a:t>
            </a:r>
            <a:r>
              <a:rPr lang="en-US" sz="900" b="0" i="0" u="none" strike="noStrike" cap="none" baseline="0" dirty="0">
                <a:solidFill>
                  <a:schemeClr val="dk1"/>
                </a:solidFill>
                <a:latin typeface="Calibri"/>
                <a:ea typeface="Calibri"/>
                <a:cs typeface="Calibri"/>
                <a:sym typeface="Calibri"/>
              </a:rPr>
              <a:t> met </a:t>
            </a:r>
            <a:r>
              <a:rPr lang="en-US" sz="900" b="0" i="0" u="none" strike="noStrike" cap="none" baseline="0" dirty="0" err="1">
                <a:solidFill>
                  <a:schemeClr val="dk1"/>
                </a:solidFill>
                <a:latin typeface="Calibri"/>
                <a:ea typeface="Calibri"/>
                <a:cs typeface="Calibri"/>
                <a:sym typeface="Calibri"/>
              </a:rPr>
              <a:t>een</a:t>
            </a:r>
            <a:r>
              <a:rPr lang="en-US" sz="900" b="0" i="0" u="none" strike="noStrike" cap="none" baseline="0" dirty="0">
                <a:solidFill>
                  <a:schemeClr val="dk1"/>
                </a:solidFill>
                <a:latin typeface="Calibri"/>
                <a:ea typeface="Calibri"/>
                <a:cs typeface="Calibri"/>
                <a:sym typeface="Calibri"/>
              </a:rPr>
              <a:t> </a:t>
            </a:r>
            <a:r>
              <a:rPr lang="en-US" sz="900" b="0" i="0" u="none" strike="noStrike" cap="none" baseline="0" dirty="0" err="1">
                <a:solidFill>
                  <a:schemeClr val="dk1"/>
                </a:solidFill>
                <a:latin typeface="Calibri"/>
                <a:ea typeface="Calibri"/>
                <a:cs typeface="Calibri"/>
                <a:sym typeface="Calibri"/>
              </a:rPr>
              <a:t>datanaaf</a:t>
            </a:r>
            <a:r>
              <a:rPr lang="en-US" sz="900" b="0" i="0" u="none" strike="noStrike" cap="none" baseline="0" dirty="0">
                <a:solidFill>
                  <a:schemeClr val="dk1"/>
                </a:solidFill>
                <a:latin typeface="Calibri"/>
                <a:ea typeface="Calibri"/>
                <a:cs typeface="Calibri"/>
                <a:sym typeface="Calibri"/>
              </a:rPr>
              <a:t>. We </a:t>
            </a:r>
            <a:r>
              <a:rPr lang="en-US" sz="900" b="0" i="0" u="none" strike="noStrike" cap="none" baseline="0" dirty="0" err="1">
                <a:solidFill>
                  <a:schemeClr val="dk1"/>
                </a:solidFill>
                <a:latin typeface="Calibri"/>
                <a:ea typeface="Calibri"/>
                <a:cs typeface="Calibri"/>
                <a:sym typeface="Calibri"/>
              </a:rPr>
              <a:t>hebben</a:t>
            </a:r>
            <a:r>
              <a:rPr lang="en-US" sz="900" b="0" i="0" u="none" strike="noStrike" cap="none" baseline="0" dirty="0">
                <a:solidFill>
                  <a:schemeClr val="dk1"/>
                </a:solidFill>
                <a:latin typeface="Calibri"/>
                <a:ea typeface="Calibri"/>
                <a:cs typeface="Calibri"/>
                <a:sym typeface="Calibri"/>
              </a:rPr>
              <a:t> </a:t>
            </a:r>
            <a:r>
              <a:rPr lang="en-US" sz="900" b="0" i="0" u="none" strike="noStrike" cap="none" baseline="0" dirty="0" err="1">
                <a:solidFill>
                  <a:schemeClr val="dk1"/>
                </a:solidFill>
                <a:latin typeface="Calibri"/>
                <a:ea typeface="Calibri"/>
                <a:cs typeface="Calibri"/>
                <a:sym typeface="Calibri"/>
              </a:rPr>
              <a:t>dat</a:t>
            </a:r>
            <a:r>
              <a:rPr lang="en-US" sz="900" b="0" i="0" u="none" strike="noStrike" cap="none" baseline="0" dirty="0">
                <a:solidFill>
                  <a:schemeClr val="dk1"/>
                </a:solidFill>
                <a:latin typeface="Calibri"/>
                <a:ea typeface="Calibri"/>
                <a:cs typeface="Calibri"/>
                <a:sym typeface="Calibri"/>
              </a:rPr>
              <a:t> </a:t>
            </a:r>
            <a:r>
              <a:rPr lang="en-US" sz="900" b="0" i="0" u="none" strike="noStrike" cap="none" baseline="0" dirty="0" err="1">
                <a:solidFill>
                  <a:schemeClr val="dk1"/>
                </a:solidFill>
                <a:latin typeface="Calibri"/>
                <a:ea typeface="Calibri"/>
                <a:cs typeface="Calibri"/>
                <a:sym typeface="Calibri"/>
              </a:rPr>
              <a:t>gedaan</a:t>
            </a:r>
            <a:r>
              <a:rPr lang="en-US" sz="900" b="0" i="0" u="none" strike="noStrike" cap="none" baseline="0" dirty="0">
                <a:solidFill>
                  <a:schemeClr val="dk1"/>
                </a:solidFill>
                <a:latin typeface="Calibri"/>
                <a:ea typeface="Calibri"/>
                <a:cs typeface="Calibri"/>
                <a:sym typeface="Calibri"/>
              </a:rPr>
              <a:t> </a:t>
            </a:r>
            <a:r>
              <a:rPr lang="en-US" sz="900" b="0" i="0" u="none" strike="noStrike" cap="none" baseline="0" dirty="0" err="1">
                <a:solidFill>
                  <a:schemeClr val="dk1"/>
                </a:solidFill>
                <a:latin typeface="Calibri"/>
                <a:ea typeface="Calibri"/>
                <a:cs typeface="Calibri"/>
                <a:sym typeface="Calibri"/>
              </a:rPr>
              <a:t>zodat</a:t>
            </a:r>
            <a:r>
              <a:rPr lang="en-US" sz="900" b="0" i="0" u="none" strike="noStrike" cap="none" baseline="0" dirty="0">
                <a:solidFill>
                  <a:schemeClr val="dk1"/>
                </a:solidFill>
                <a:latin typeface="Calibri"/>
                <a:ea typeface="Calibri"/>
                <a:cs typeface="Calibri"/>
                <a:sym typeface="Calibri"/>
              </a:rPr>
              <a:t> het </a:t>
            </a:r>
            <a:r>
              <a:rPr lang="en-US" sz="900" b="0" i="0" u="none" strike="noStrike" cap="none" baseline="0" dirty="0" err="1">
                <a:solidFill>
                  <a:schemeClr val="dk1"/>
                </a:solidFill>
                <a:latin typeface="Calibri"/>
                <a:ea typeface="Calibri"/>
                <a:cs typeface="Calibri"/>
                <a:sym typeface="Calibri"/>
              </a:rPr>
              <a:t>duidelijker</a:t>
            </a:r>
            <a:r>
              <a:rPr lang="en-US" sz="900" b="0" i="0" u="none" strike="noStrike" cap="none" baseline="0" dirty="0">
                <a:solidFill>
                  <a:schemeClr val="dk1"/>
                </a:solidFill>
                <a:latin typeface="Calibri"/>
                <a:ea typeface="Calibri"/>
                <a:cs typeface="Calibri"/>
                <a:sym typeface="Calibri"/>
              </a:rPr>
              <a:t> is </a:t>
            </a:r>
            <a:r>
              <a:rPr lang="en-US" sz="900" b="0" i="0" u="none" strike="noStrike" cap="none" baseline="0" dirty="0" err="1">
                <a:solidFill>
                  <a:schemeClr val="dk1"/>
                </a:solidFill>
                <a:latin typeface="Calibri"/>
                <a:ea typeface="Calibri"/>
                <a:cs typeface="Calibri"/>
                <a:sym typeface="Calibri"/>
              </a:rPr>
              <a:t>dat</a:t>
            </a:r>
            <a:r>
              <a:rPr lang="en-US" sz="900" b="0" i="0" u="none" strike="noStrike" cap="none" baseline="0" dirty="0">
                <a:solidFill>
                  <a:schemeClr val="dk1"/>
                </a:solidFill>
                <a:latin typeface="Calibri"/>
                <a:ea typeface="Calibri"/>
                <a:cs typeface="Calibri"/>
                <a:sym typeface="Calibri"/>
              </a:rPr>
              <a:t> je </a:t>
            </a:r>
            <a:r>
              <a:rPr lang="en-US" sz="900" b="0" i="0" u="none" strike="noStrike" cap="none" baseline="0" dirty="0" err="1">
                <a:solidFill>
                  <a:schemeClr val="dk1"/>
                </a:solidFill>
                <a:latin typeface="Calibri"/>
                <a:ea typeface="Calibri"/>
                <a:cs typeface="Calibri"/>
                <a:sym typeface="Calibri"/>
              </a:rPr>
              <a:t>kunt</a:t>
            </a:r>
            <a:r>
              <a:rPr lang="en-US" sz="900" b="0" i="0" u="none" strike="noStrike" cap="none" baseline="0" dirty="0">
                <a:solidFill>
                  <a:schemeClr val="dk1"/>
                </a:solidFill>
                <a:latin typeface="Calibri"/>
                <a:ea typeface="Calibri"/>
                <a:cs typeface="Calibri"/>
                <a:sym typeface="Calibri"/>
              </a:rPr>
              <a:t> </a:t>
            </a:r>
            <a:r>
              <a:rPr lang="en-US" sz="900" b="0" i="0" u="none" strike="noStrike" cap="none" baseline="0" dirty="0" err="1">
                <a:solidFill>
                  <a:schemeClr val="dk1"/>
                </a:solidFill>
                <a:latin typeface="Calibri"/>
                <a:ea typeface="Calibri"/>
                <a:cs typeface="Calibri"/>
                <a:sym typeface="Calibri"/>
              </a:rPr>
              <a:t>vermenigvuldigen</a:t>
            </a:r>
            <a:r>
              <a:rPr lang="en-US" sz="900" b="0" i="0" u="none" strike="noStrike" cap="none" baseline="0" dirty="0">
                <a:solidFill>
                  <a:schemeClr val="dk1"/>
                </a:solidFill>
                <a:latin typeface="Calibri"/>
                <a:ea typeface="Calibri"/>
                <a:cs typeface="Calibri"/>
                <a:sym typeface="Calibri"/>
              </a:rPr>
              <a:t> met </a:t>
            </a:r>
            <a:r>
              <a:rPr lang="en-US" sz="900" b="0" i="0" u="none" strike="noStrike" cap="none" baseline="0" dirty="0" err="1">
                <a:solidFill>
                  <a:schemeClr val="dk1"/>
                </a:solidFill>
                <a:latin typeface="Calibri"/>
                <a:ea typeface="Calibri"/>
                <a:cs typeface="Calibri"/>
                <a:sym typeface="Calibri"/>
              </a:rPr>
              <a:t>een</a:t>
            </a:r>
            <a:r>
              <a:rPr lang="en-US" sz="900" b="0" i="0" u="none" strike="noStrike" cap="none" baseline="0" dirty="0">
                <a:solidFill>
                  <a:schemeClr val="dk1"/>
                </a:solidFill>
                <a:latin typeface="Calibri"/>
                <a:ea typeface="Calibri"/>
                <a:cs typeface="Calibri"/>
                <a:sym typeface="Calibri"/>
              </a:rPr>
              <a:t> </a:t>
            </a:r>
            <a:r>
              <a:rPr lang="en-US" sz="900" b="0" i="0" u="none" strike="noStrike" cap="none" baseline="0" dirty="0" err="1">
                <a:solidFill>
                  <a:schemeClr val="dk1"/>
                </a:solidFill>
                <a:latin typeface="Calibri"/>
                <a:ea typeface="Calibri"/>
                <a:cs typeface="Calibri"/>
                <a:sym typeface="Calibri"/>
              </a:rPr>
              <a:t>constante</a:t>
            </a:r>
            <a:r>
              <a:rPr lang="en-US" sz="900" b="0" i="0" u="none" strike="noStrike" cap="none" baseline="0" dirty="0">
                <a:solidFill>
                  <a:schemeClr val="dk1"/>
                </a:solidFill>
                <a:latin typeface="Calibri"/>
                <a:ea typeface="Calibri"/>
                <a:cs typeface="Calibri"/>
                <a:sym typeface="Calibri"/>
              </a:rPr>
              <a:t> </a:t>
            </a:r>
            <a:r>
              <a:rPr lang="en-US" sz="900" b="0" i="0" u="none" strike="noStrike" cap="none" baseline="0" dirty="0" err="1">
                <a:solidFill>
                  <a:schemeClr val="dk1"/>
                </a:solidFill>
                <a:latin typeface="Calibri"/>
                <a:ea typeface="Calibri"/>
                <a:cs typeface="Calibri"/>
                <a:sym typeface="Calibri"/>
              </a:rPr>
              <a:t>naar</a:t>
            </a:r>
            <a:r>
              <a:rPr lang="en-US" sz="900" b="0" i="0" u="none" strike="noStrike" cap="none" baseline="0" dirty="0">
                <a:solidFill>
                  <a:schemeClr val="dk1"/>
                </a:solidFill>
                <a:latin typeface="Calibri"/>
                <a:ea typeface="Calibri"/>
                <a:cs typeface="Calibri"/>
                <a:sym typeface="Calibri"/>
              </a:rPr>
              <a:t> </a:t>
            </a:r>
            <a:r>
              <a:rPr lang="en-US" sz="900" b="0" i="0" u="none" strike="noStrike" cap="none" baseline="0" dirty="0" err="1">
                <a:solidFill>
                  <a:schemeClr val="dk1"/>
                </a:solidFill>
                <a:latin typeface="Calibri"/>
                <a:ea typeface="Calibri"/>
                <a:cs typeface="Calibri"/>
                <a:sym typeface="Calibri"/>
              </a:rPr>
              <a:t>keus</a:t>
            </a:r>
            <a:r>
              <a:rPr lang="en-US" sz="900" b="0" i="0" u="none" strike="noStrike" cap="none" baseline="0" dirty="0">
                <a:solidFill>
                  <a:schemeClr val="dk1"/>
                </a:solidFill>
                <a:latin typeface="Calibri"/>
                <a:ea typeface="Calibri"/>
                <a:cs typeface="Calibri"/>
                <a:sym typeface="Calibri"/>
              </a:rPr>
              <a:t>.</a:t>
            </a:r>
          </a:p>
        </p:txBody>
      </p:sp>
      <p:sp>
        <p:nvSpPr>
          <p:cNvPr id="241" name="Shape 241"/>
          <p:cNvSpPr txBox="1"/>
          <p:nvPr/>
        </p:nvSpPr>
        <p:spPr>
          <a:xfrm>
            <a:off x="284163" y="1888370"/>
            <a:ext cx="1055240" cy="1615827"/>
          </a:xfrm>
          <a:prstGeom prst="rect">
            <a:avLst/>
          </a:prstGeom>
          <a:solidFill>
            <a:schemeClr val="bg1"/>
          </a:solidFill>
          <a:ln>
            <a:noFill/>
          </a:ln>
        </p:spPr>
        <p:txBody>
          <a:bodyPr lIns="91425" tIns="45700" rIns="91425" bIns="45700" anchor="t" anchorCtr="0">
            <a:noAutofit/>
          </a:bodyPr>
          <a:lstStyle/>
          <a:p>
            <a:pPr marL="0" marR="0" lvl="0" indent="0" algn="l" rtl="0">
              <a:spcBef>
                <a:spcPts val="0"/>
              </a:spcBef>
              <a:buSzPct val="25000"/>
              <a:buNone/>
            </a:pPr>
            <a:r>
              <a:rPr lang="en-US" sz="900" b="0" i="0" u="none" strike="noStrike" cap="none" baseline="0">
                <a:solidFill>
                  <a:schemeClr val="dk1"/>
                </a:solidFill>
                <a:latin typeface="Calibri"/>
                <a:ea typeface="Calibri"/>
                <a:cs typeface="Calibri"/>
                <a:sym typeface="Calibri"/>
              </a:rPr>
              <a:t>Dit programma gebruikt kleursensors in LIGHT MODE. Dit betekent dat je de sensoren moet kalibreren. Lees onze kalibratieles voordat je verder gaat! ☺</a:t>
            </a:r>
          </a:p>
          <a:p>
            <a:pPr marL="0" marR="0" lvl="0" indent="0" algn="l" rtl="0">
              <a:spcBef>
                <a:spcPts val="0"/>
              </a:spcBef>
              <a:buNone/>
            </a:pPr>
            <a:endParaRPr sz="900" b="0" i="0" u="none" strike="noStrike" cap="none" baseline="0">
              <a:solidFill>
                <a:schemeClr val="dk1"/>
              </a:solidFill>
              <a:latin typeface="Calibri"/>
              <a:ea typeface="Calibri"/>
              <a:cs typeface="Calibri"/>
              <a:sym typeface="Calibri"/>
            </a:endParaRPr>
          </a:p>
        </p:txBody>
      </p:sp>
      <p:sp>
        <p:nvSpPr>
          <p:cNvPr id="242" name="Shape 242"/>
          <p:cNvSpPr txBox="1"/>
          <p:nvPr/>
        </p:nvSpPr>
        <p:spPr>
          <a:xfrm>
            <a:off x="1839532" y="2996365"/>
            <a:ext cx="6351430" cy="646331"/>
          </a:xfrm>
          <a:prstGeom prst="rect">
            <a:avLst/>
          </a:prstGeom>
          <a:solidFill>
            <a:schemeClr val="bg1"/>
          </a:solidFill>
          <a:ln>
            <a:noFill/>
          </a:ln>
        </p:spPr>
        <p:txBody>
          <a:bodyPr lIns="91425" tIns="45700" rIns="91425" bIns="45700" anchor="t" anchorCtr="0">
            <a:noAutofit/>
          </a:bodyPr>
          <a:lstStyle/>
          <a:p>
            <a:pPr marL="0" marR="0" lvl="0" indent="0" algn="l" rtl="0">
              <a:spcBef>
                <a:spcPts val="0"/>
              </a:spcBef>
              <a:buSzPct val="25000"/>
              <a:buNone/>
            </a:pPr>
            <a:r>
              <a:rPr lang="en-US" sz="900" b="0" i="0" u="none" strike="noStrike" cap="none" baseline="0">
                <a:solidFill>
                  <a:schemeClr val="dk1"/>
                </a:solidFill>
                <a:latin typeface="Calibri"/>
                <a:ea typeface="Calibri"/>
                <a:cs typeface="Calibri"/>
                <a:sym typeface="Calibri"/>
              </a:rPr>
              <a:t>Elk proporitioneel programma heeft twee onderdelen nodig: Onderdeel 1 berekent de afwijking (in dit geval de afstand tot de lijn) en onderdeel 2 berekent de corrective bij de afwijking (in dit geval hoe veel er gedraaid moet worden). Je kunt proportionele besturing ook met andere sensors gebruiken. Het werkt heel erg goed!!</a:t>
            </a:r>
          </a:p>
          <a:p>
            <a:pPr marL="0" marR="0" lvl="0" indent="0" algn="l" rtl="0">
              <a:spcBef>
                <a:spcPts val="0"/>
              </a:spcBef>
              <a:buNone/>
            </a:pPr>
            <a:endParaRPr sz="900" b="0" i="0" u="none" strike="noStrike" cap="none" baseline="0">
              <a:solidFill>
                <a:schemeClr val="dk1"/>
              </a:solidFill>
              <a:latin typeface="Calibri"/>
              <a:ea typeface="Calibri"/>
              <a:cs typeface="Calibri"/>
              <a:sym typeface="Calibri"/>
            </a:endParaRPr>
          </a:p>
        </p:txBody>
      </p:sp>
      <p:sp>
        <p:nvSpPr>
          <p:cNvPr id="243" name="Shape 243"/>
          <p:cNvSpPr txBox="1"/>
          <p:nvPr/>
        </p:nvSpPr>
        <p:spPr>
          <a:xfrm>
            <a:off x="1339403" y="1888370"/>
            <a:ext cx="6085267" cy="646331"/>
          </a:xfrm>
          <a:prstGeom prst="rect">
            <a:avLst/>
          </a:prstGeom>
          <a:solidFill>
            <a:schemeClr val="bg1"/>
          </a:solidFill>
          <a:ln>
            <a:noFill/>
          </a:ln>
        </p:spPr>
        <p:txBody>
          <a:bodyPr lIns="91425" tIns="45700" rIns="91425" bIns="45700" anchor="t" anchorCtr="0">
            <a:noAutofit/>
          </a:bodyPr>
          <a:lstStyle/>
          <a:p>
            <a:pPr marL="0" marR="0" lvl="0" indent="0" algn="l" rtl="0">
              <a:spcBef>
                <a:spcPts val="0"/>
              </a:spcBef>
              <a:buSzPct val="25000"/>
              <a:buNone/>
            </a:pPr>
            <a:r>
              <a:rPr lang="en-US" sz="900" b="0" i="0" u="none" strike="noStrike" cap="none" baseline="0">
                <a:solidFill>
                  <a:schemeClr val="dk1"/>
                </a:solidFill>
                <a:latin typeface="Calibri"/>
                <a:ea typeface="Calibri"/>
                <a:cs typeface="Calibri"/>
                <a:sym typeface="Calibri"/>
              </a:rPr>
              <a:t>We raden je team aan om net zo’n proportionele besturing te gebruiken als deze. Het is de beste van de vier lijnvolgers uit deze les. Er zijn betere lijnvolgers (die gebruiken PID controle), maar een lijnvolger die de “P” gebruikt is een goede start.</a:t>
            </a:r>
          </a:p>
          <a:p>
            <a:pPr marL="0" marR="0" lvl="0" indent="0" algn="l" rtl="0">
              <a:spcBef>
                <a:spcPts val="0"/>
              </a:spcBef>
              <a:buNone/>
            </a:pPr>
            <a:endParaRPr sz="900" b="0" i="0" u="none" strike="noStrike" cap="none" baseline="0">
              <a:solidFill>
                <a:schemeClr val="dk1"/>
              </a:solidFill>
              <a:latin typeface="Calibri"/>
              <a:ea typeface="Calibri"/>
              <a:cs typeface="Calibri"/>
              <a:sym typeface="Calibri"/>
            </a:endParaRPr>
          </a:p>
          <a:p>
            <a:pPr marL="0" marR="0" lvl="0" indent="0" algn="l" rtl="0">
              <a:spcBef>
                <a:spcPts val="0"/>
              </a:spcBef>
              <a:buSzPct val="25000"/>
              <a:buNone/>
            </a:pPr>
            <a:r>
              <a:rPr lang="en-US" sz="900" b="0" i="0" u="none" strike="noStrike" cap="none" baseline="0">
                <a:solidFill>
                  <a:schemeClr val="dk1"/>
                </a:solidFill>
                <a:latin typeface="Calibri"/>
                <a:ea typeface="Calibri"/>
                <a:cs typeface="Calibri"/>
                <a:sym typeface="Calibri"/>
              </a:rPr>
              <a:t>Een proporitionele lijnvolger verandert de hoek van de draai afhankelijk van de afstand tussen de lijn en de robot</a:t>
            </a:r>
          </a:p>
        </p:txBody>
      </p:sp>
      <p:sp>
        <p:nvSpPr>
          <p:cNvPr id="244" name="Shape 244"/>
          <p:cNvSpPr txBox="1"/>
          <p:nvPr/>
        </p:nvSpPr>
        <p:spPr>
          <a:xfrm>
            <a:off x="1510034" y="4673826"/>
            <a:ext cx="2878554" cy="1338828"/>
          </a:xfrm>
          <a:prstGeom prst="rect">
            <a:avLst/>
          </a:prstGeom>
          <a:solidFill>
            <a:schemeClr val="bg1"/>
          </a:solidFill>
          <a:ln>
            <a:noFill/>
          </a:ln>
        </p:spPr>
        <p:txBody>
          <a:bodyPr lIns="91425" tIns="45700" rIns="91425" bIns="45700" anchor="t" anchorCtr="0">
            <a:noAutofit/>
          </a:bodyPr>
          <a:lstStyle/>
          <a:p>
            <a:pPr marL="0" marR="0" lvl="0" indent="0" algn="l" rtl="0">
              <a:spcBef>
                <a:spcPts val="0"/>
              </a:spcBef>
              <a:buSzPct val="25000"/>
              <a:buNone/>
            </a:pPr>
            <a:r>
              <a:rPr lang="en-US" sz="900" b="0" i="0" u="none" strike="noStrike" cap="none" baseline="0" dirty="0" err="1">
                <a:solidFill>
                  <a:schemeClr val="dk1"/>
                </a:solidFill>
                <a:latin typeface="Calibri"/>
                <a:ea typeface="Calibri"/>
                <a:cs typeface="Calibri"/>
                <a:sym typeface="Calibri"/>
              </a:rPr>
              <a:t>Deel</a:t>
            </a:r>
            <a:r>
              <a:rPr lang="en-US" sz="900" b="0" i="0" u="none" strike="noStrike" cap="none" baseline="0" dirty="0">
                <a:solidFill>
                  <a:schemeClr val="dk1"/>
                </a:solidFill>
                <a:latin typeface="Calibri"/>
                <a:ea typeface="Calibri"/>
                <a:cs typeface="Calibri"/>
                <a:sym typeface="Calibri"/>
              </a:rPr>
              <a:t> 1: </a:t>
            </a:r>
            <a:r>
              <a:rPr lang="en-US" sz="900" b="0" i="0" u="none" strike="noStrike" cap="none" baseline="0" dirty="0" err="1">
                <a:solidFill>
                  <a:schemeClr val="dk1"/>
                </a:solidFill>
                <a:latin typeface="Calibri"/>
                <a:ea typeface="Calibri"/>
                <a:cs typeface="Calibri"/>
                <a:sym typeface="Calibri"/>
              </a:rPr>
              <a:t>Bereken</a:t>
            </a:r>
            <a:r>
              <a:rPr lang="en-US" sz="900" b="0" i="0" u="none" strike="noStrike" cap="none" baseline="0" dirty="0">
                <a:solidFill>
                  <a:schemeClr val="dk1"/>
                </a:solidFill>
                <a:latin typeface="Calibri"/>
                <a:ea typeface="Calibri"/>
                <a:cs typeface="Calibri"/>
                <a:sym typeface="Calibri"/>
              </a:rPr>
              <a:t> de </a:t>
            </a:r>
            <a:r>
              <a:rPr lang="en-US" sz="900" b="0" i="0" u="none" strike="noStrike" cap="none" baseline="0" dirty="0" err="1">
                <a:solidFill>
                  <a:schemeClr val="dk1"/>
                </a:solidFill>
                <a:latin typeface="Calibri"/>
                <a:ea typeface="Calibri"/>
                <a:cs typeface="Calibri"/>
                <a:sym typeface="Calibri"/>
              </a:rPr>
              <a:t>afwijking</a:t>
            </a:r>
            <a:endParaRPr lang="en-US" sz="900" b="0" i="0" u="none" strike="noStrike" cap="none" baseline="0" dirty="0">
              <a:solidFill>
                <a:schemeClr val="dk1"/>
              </a:solidFill>
              <a:latin typeface="Calibri"/>
              <a:ea typeface="Calibri"/>
              <a:cs typeface="Calibri"/>
              <a:sym typeface="Calibri"/>
            </a:endParaRPr>
          </a:p>
          <a:p>
            <a:pPr marL="171450" marR="0" lvl="0" indent="-171450" algn="l" rtl="0">
              <a:spcBef>
                <a:spcPts val="0"/>
              </a:spcBef>
              <a:buClr>
                <a:schemeClr val="dk1"/>
              </a:buClr>
              <a:buSzPct val="100000"/>
              <a:buFont typeface="Calibri"/>
              <a:buChar char="-"/>
            </a:pPr>
            <a:r>
              <a:rPr lang="en-US" sz="900" b="0" i="0" u="none" strike="noStrike" cap="none" baseline="0" dirty="0" err="1">
                <a:solidFill>
                  <a:schemeClr val="dk1"/>
                </a:solidFill>
                <a:latin typeface="Calibri"/>
                <a:ea typeface="Calibri"/>
                <a:cs typeface="Calibri"/>
                <a:sym typeface="Calibri"/>
              </a:rPr>
              <a:t>Ons</a:t>
            </a:r>
            <a:r>
              <a:rPr lang="en-US" sz="900" b="0" i="0" u="none" strike="noStrike" cap="none" baseline="0" dirty="0">
                <a:solidFill>
                  <a:schemeClr val="dk1"/>
                </a:solidFill>
                <a:latin typeface="Calibri"/>
                <a:ea typeface="Calibri"/>
                <a:cs typeface="Calibri"/>
                <a:sym typeface="Calibri"/>
              </a:rPr>
              <a:t> </a:t>
            </a:r>
            <a:r>
              <a:rPr lang="en-US" sz="900" b="0" i="0" u="none" strike="noStrike" cap="none" baseline="0" dirty="0" err="1">
                <a:solidFill>
                  <a:schemeClr val="dk1"/>
                </a:solidFill>
                <a:latin typeface="Calibri"/>
                <a:ea typeface="Calibri"/>
                <a:cs typeface="Calibri"/>
                <a:sym typeface="Calibri"/>
              </a:rPr>
              <a:t>doel</a:t>
            </a:r>
            <a:r>
              <a:rPr lang="en-US" sz="900" b="0" i="0" u="none" strike="noStrike" cap="none" baseline="0" dirty="0">
                <a:solidFill>
                  <a:schemeClr val="dk1"/>
                </a:solidFill>
                <a:latin typeface="Calibri"/>
                <a:ea typeface="Calibri"/>
                <a:cs typeface="Calibri"/>
                <a:sym typeface="Calibri"/>
              </a:rPr>
              <a:t> is om op de rand </a:t>
            </a:r>
            <a:r>
              <a:rPr lang="en-US" sz="900" b="0" i="0" u="none" strike="noStrike" cap="none" baseline="0" dirty="0" err="1">
                <a:solidFill>
                  <a:schemeClr val="dk1"/>
                </a:solidFill>
                <a:latin typeface="Calibri"/>
                <a:ea typeface="Calibri"/>
                <a:cs typeface="Calibri"/>
                <a:sym typeface="Calibri"/>
              </a:rPr>
              <a:t>te</a:t>
            </a:r>
            <a:r>
              <a:rPr lang="en-US" sz="900" b="0" i="0" u="none" strike="noStrike" cap="none" baseline="0" dirty="0">
                <a:solidFill>
                  <a:schemeClr val="dk1"/>
                </a:solidFill>
                <a:latin typeface="Calibri"/>
                <a:ea typeface="Calibri"/>
                <a:cs typeface="Calibri"/>
                <a:sym typeface="Calibri"/>
              </a:rPr>
              <a:t> </a:t>
            </a:r>
            <a:r>
              <a:rPr lang="en-US" sz="900" b="0" i="0" u="none" strike="noStrike" cap="none" baseline="0" dirty="0" err="1">
                <a:solidFill>
                  <a:schemeClr val="dk1"/>
                </a:solidFill>
                <a:latin typeface="Calibri"/>
                <a:ea typeface="Calibri"/>
                <a:cs typeface="Calibri"/>
                <a:sym typeface="Calibri"/>
              </a:rPr>
              <a:t>rijden</a:t>
            </a:r>
            <a:r>
              <a:rPr lang="en-US" sz="900" b="0" i="0" u="none" strike="noStrike" cap="none" baseline="0" dirty="0">
                <a:solidFill>
                  <a:schemeClr val="dk1"/>
                </a:solidFill>
                <a:latin typeface="Calibri"/>
                <a:ea typeface="Calibri"/>
                <a:cs typeface="Calibri"/>
                <a:sym typeface="Calibri"/>
              </a:rPr>
              <a:t> van de </a:t>
            </a:r>
            <a:r>
              <a:rPr lang="en-US" sz="900" b="0" i="0" u="none" strike="noStrike" cap="none" baseline="0" dirty="0" err="1">
                <a:solidFill>
                  <a:schemeClr val="dk1"/>
                </a:solidFill>
                <a:latin typeface="Calibri"/>
                <a:ea typeface="Calibri"/>
                <a:cs typeface="Calibri"/>
                <a:sym typeface="Calibri"/>
              </a:rPr>
              <a:t>lijn</a:t>
            </a:r>
            <a:r>
              <a:rPr lang="en-US" sz="900" b="0" i="0" u="none" strike="noStrike" cap="none" baseline="0" dirty="0">
                <a:solidFill>
                  <a:schemeClr val="dk1"/>
                </a:solidFill>
                <a:latin typeface="Calibri"/>
                <a:ea typeface="Calibri"/>
                <a:cs typeface="Calibri"/>
                <a:sym typeface="Calibri"/>
              </a:rPr>
              <a:t> (</a:t>
            </a:r>
            <a:r>
              <a:rPr lang="en-US" sz="900" b="0" i="0" u="none" strike="noStrike" cap="none" baseline="0" dirty="0" err="1">
                <a:solidFill>
                  <a:schemeClr val="dk1"/>
                </a:solidFill>
                <a:latin typeface="Calibri"/>
                <a:ea typeface="Calibri"/>
                <a:cs typeface="Calibri"/>
                <a:sym typeface="Calibri"/>
              </a:rPr>
              <a:t>lichtsensor</a:t>
            </a:r>
            <a:r>
              <a:rPr lang="en-US" sz="900" b="0" i="0" u="none" strike="noStrike" cap="none" baseline="0" dirty="0">
                <a:solidFill>
                  <a:schemeClr val="dk1"/>
                </a:solidFill>
                <a:latin typeface="Calibri"/>
                <a:ea typeface="Calibri"/>
                <a:cs typeface="Calibri"/>
                <a:sym typeface="Calibri"/>
              </a:rPr>
              <a:t> = 50). Het </a:t>
            </a:r>
            <a:r>
              <a:rPr lang="en-US" sz="900" b="0" i="0" u="none" strike="noStrike" cap="none" baseline="0" dirty="0" err="1">
                <a:solidFill>
                  <a:schemeClr val="dk1"/>
                </a:solidFill>
                <a:latin typeface="Calibri"/>
                <a:ea typeface="Calibri"/>
                <a:cs typeface="Calibri"/>
                <a:sym typeface="Calibri"/>
              </a:rPr>
              <a:t>reken</a:t>
            </a:r>
            <a:r>
              <a:rPr lang="en-US" sz="900" b="0" i="0" u="none" strike="noStrike" cap="none" baseline="0" dirty="0">
                <a:solidFill>
                  <a:schemeClr val="dk1"/>
                </a:solidFill>
                <a:latin typeface="Calibri"/>
                <a:ea typeface="Calibri"/>
                <a:cs typeface="Calibri"/>
                <a:sym typeface="Calibri"/>
              </a:rPr>
              <a:t> block </a:t>
            </a:r>
            <a:r>
              <a:rPr lang="en-US" sz="900" b="0" i="0" u="none" strike="noStrike" cap="none" baseline="0" dirty="0" err="1">
                <a:solidFill>
                  <a:schemeClr val="dk1"/>
                </a:solidFill>
                <a:latin typeface="Calibri"/>
                <a:ea typeface="Calibri"/>
                <a:cs typeface="Calibri"/>
                <a:sym typeface="Calibri"/>
              </a:rPr>
              <a:t>berekent</a:t>
            </a:r>
            <a:r>
              <a:rPr lang="en-US" sz="900" b="0" i="0" u="none" strike="noStrike" cap="none" baseline="0" dirty="0">
                <a:solidFill>
                  <a:schemeClr val="dk1"/>
                </a:solidFill>
                <a:latin typeface="Calibri"/>
                <a:ea typeface="Calibri"/>
                <a:cs typeface="Calibri"/>
                <a:sym typeface="Calibri"/>
              </a:rPr>
              <a:t> hoe </a:t>
            </a:r>
            <a:r>
              <a:rPr lang="en-US" sz="900" b="0" i="0" u="none" strike="noStrike" cap="none" baseline="0" dirty="0" err="1">
                <a:solidFill>
                  <a:schemeClr val="dk1"/>
                </a:solidFill>
                <a:latin typeface="Calibri"/>
                <a:ea typeface="Calibri"/>
                <a:cs typeface="Calibri"/>
                <a:sym typeface="Calibri"/>
              </a:rPr>
              <a:t>ver</a:t>
            </a:r>
            <a:r>
              <a:rPr lang="en-US" sz="900" b="0" i="0" u="none" strike="noStrike" cap="none" baseline="0" dirty="0">
                <a:solidFill>
                  <a:schemeClr val="dk1"/>
                </a:solidFill>
                <a:latin typeface="Calibri"/>
                <a:ea typeface="Calibri"/>
                <a:cs typeface="Calibri"/>
                <a:sym typeface="Calibri"/>
              </a:rPr>
              <a:t> de robot is van het </a:t>
            </a:r>
            <a:r>
              <a:rPr lang="en-US" sz="900" b="0" i="0" u="none" strike="noStrike" cap="none" baseline="0" dirty="0" err="1">
                <a:solidFill>
                  <a:schemeClr val="dk1"/>
                </a:solidFill>
                <a:latin typeface="Calibri"/>
                <a:ea typeface="Calibri"/>
                <a:cs typeface="Calibri"/>
                <a:sym typeface="Calibri"/>
              </a:rPr>
              <a:t>doel</a:t>
            </a:r>
            <a:r>
              <a:rPr lang="en-US" sz="900" b="0" i="0" u="none" strike="noStrike" cap="none" baseline="0" dirty="0">
                <a:solidFill>
                  <a:schemeClr val="dk1"/>
                </a:solidFill>
                <a:latin typeface="Calibri"/>
                <a:ea typeface="Calibri"/>
                <a:cs typeface="Calibri"/>
                <a:sym typeface="Calibri"/>
              </a:rPr>
              <a:t> van 50. </a:t>
            </a:r>
          </a:p>
          <a:p>
            <a:pPr marL="171450" marR="0" lvl="0" indent="-171450" algn="l" rtl="0">
              <a:spcBef>
                <a:spcPts val="0"/>
              </a:spcBef>
              <a:buClr>
                <a:schemeClr val="dk1"/>
              </a:buClr>
              <a:buSzPct val="100000"/>
              <a:buFont typeface="Calibri"/>
              <a:buChar char="-"/>
            </a:pPr>
            <a:r>
              <a:rPr lang="en-US" sz="900" b="0" i="0" u="none" strike="noStrike" cap="none" baseline="0" dirty="0">
                <a:solidFill>
                  <a:schemeClr val="dk1"/>
                </a:solidFill>
                <a:latin typeface="Calibri"/>
                <a:ea typeface="Calibri"/>
                <a:cs typeface="Calibri"/>
                <a:sym typeface="Calibri"/>
              </a:rPr>
              <a:t>Het constant block is </a:t>
            </a:r>
            <a:r>
              <a:rPr lang="en-US" sz="900" b="0" i="0" u="none" strike="noStrike" cap="none" baseline="0" dirty="0" err="1">
                <a:solidFill>
                  <a:schemeClr val="dk1"/>
                </a:solidFill>
                <a:latin typeface="Calibri"/>
                <a:ea typeface="Calibri"/>
                <a:cs typeface="Calibri"/>
                <a:sym typeface="Calibri"/>
              </a:rPr>
              <a:t>ons</a:t>
            </a:r>
            <a:r>
              <a:rPr lang="en-US" sz="900" b="0" i="0" u="none" strike="noStrike" cap="none" baseline="0" dirty="0">
                <a:solidFill>
                  <a:schemeClr val="dk1"/>
                </a:solidFill>
                <a:latin typeface="Calibri"/>
                <a:ea typeface="Calibri"/>
                <a:cs typeface="Calibri"/>
                <a:sym typeface="Calibri"/>
              </a:rPr>
              <a:t> </a:t>
            </a:r>
            <a:r>
              <a:rPr lang="en-US" sz="900" b="0" i="0" u="none" strike="noStrike" cap="none" baseline="0" dirty="0" err="1">
                <a:solidFill>
                  <a:schemeClr val="dk1"/>
                </a:solidFill>
                <a:latin typeface="Calibri"/>
                <a:ea typeface="Calibri"/>
                <a:cs typeface="Calibri"/>
                <a:sym typeface="Calibri"/>
              </a:rPr>
              <a:t>doel</a:t>
            </a:r>
            <a:r>
              <a:rPr lang="en-US" sz="900" b="0" i="0" u="none" strike="noStrike" cap="none" baseline="0" dirty="0">
                <a:solidFill>
                  <a:schemeClr val="dk1"/>
                </a:solidFill>
                <a:latin typeface="Calibri"/>
                <a:ea typeface="Calibri"/>
                <a:cs typeface="Calibri"/>
                <a:sym typeface="Calibri"/>
              </a:rPr>
              <a:t>. Je </a:t>
            </a:r>
            <a:r>
              <a:rPr lang="en-US" sz="900" b="0" i="0" u="none" strike="noStrike" cap="none" baseline="0" dirty="0" err="1">
                <a:solidFill>
                  <a:schemeClr val="dk1"/>
                </a:solidFill>
                <a:latin typeface="Calibri"/>
                <a:ea typeface="Calibri"/>
                <a:cs typeface="Calibri"/>
                <a:sym typeface="Calibri"/>
              </a:rPr>
              <a:t>kunt</a:t>
            </a:r>
            <a:r>
              <a:rPr lang="en-US" sz="900" b="0" i="0" u="none" strike="noStrike" cap="none" baseline="0" dirty="0">
                <a:solidFill>
                  <a:schemeClr val="dk1"/>
                </a:solidFill>
                <a:latin typeface="Calibri"/>
                <a:ea typeface="Calibri"/>
                <a:cs typeface="Calibri"/>
                <a:sym typeface="Calibri"/>
              </a:rPr>
              <a:t> het </a:t>
            </a:r>
            <a:r>
              <a:rPr lang="en-US" sz="900" b="0" i="0" u="none" strike="noStrike" cap="none" baseline="0" dirty="0" err="1">
                <a:solidFill>
                  <a:schemeClr val="dk1"/>
                </a:solidFill>
                <a:latin typeface="Calibri"/>
                <a:ea typeface="Calibri"/>
                <a:cs typeface="Calibri"/>
                <a:sym typeface="Calibri"/>
              </a:rPr>
              <a:t>instellen</a:t>
            </a:r>
            <a:r>
              <a:rPr lang="en-US" sz="900" b="0" i="0" u="none" strike="noStrike" cap="none" baseline="0" dirty="0">
                <a:solidFill>
                  <a:schemeClr val="dk1"/>
                </a:solidFill>
                <a:latin typeface="Calibri"/>
                <a:ea typeface="Calibri"/>
                <a:cs typeface="Calibri"/>
                <a:sym typeface="Calibri"/>
              </a:rPr>
              <a:t> </a:t>
            </a:r>
            <a:r>
              <a:rPr lang="en-US" sz="900" b="0" i="0" u="none" strike="noStrike" cap="none" baseline="0" dirty="0" err="1">
                <a:solidFill>
                  <a:schemeClr val="dk1"/>
                </a:solidFill>
                <a:latin typeface="Calibri"/>
                <a:ea typeface="Calibri"/>
                <a:cs typeface="Calibri"/>
                <a:sym typeface="Calibri"/>
              </a:rPr>
              <a:t>voor</a:t>
            </a:r>
            <a:r>
              <a:rPr lang="en-US" sz="900" b="0" i="0" u="none" strike="noStrike" cap="none" baseline="0" dirty="0">
                <a:solidFill>
                  <a:schemeClr val="dk1"/>
                </a:solidFill>
                <a:latin typeface="Calibri"/>
                <a:ea typeface="Calibri"/>
                <a:cs typeface="Calibri"/>
                <a:sym typeface="Calibri"/>
              </a:rPr>
              <a:t> </a:t>
            </a:r>
            <a:r>
              <a:rPr lang="en-US" sz="900" b="0" i="0" u="none" strike="noStrike" cap="none" baseline="0" dirty="0" err="1">
                <a:solidFill>
                  <a:schemeClr val="dk1"/>
                </a:solidFill>
                <a:latin typeface="Calibri"/>
                <a:ea typeface="Calibri"/>
                <a:cs typeface="Calibri"/>
                <a:sym typeface="Calibri"/>
              </a:rPr>
              <a:t>verschillende</a:t>
            </a:r>
            <a:r>
              <a:rPr lang="en-US" sz="900" b="0" i="0" u="none" strike="noStrike" cap="none" baseline="0" dirty="0">
                <a:solidFill>
                  <a:schemeClr val="dk1"/>
                </a:solidFill>
                <a:latin typeface="Calibri"/>
                <a:ea typeface="Calibri"/>
                <a:cs typeface="Calibri"/>
                <a:sym typeface="Calibri"/>
              </a:rPr>
              <a:t> </a:t>
            </a:r>
            <a:r>
              <a:rPr lang="en-US" sz="900" b="0" i="0" u="none" strike="noStrike" cap="none" baseline="0" dirty="0" err="1">
                <a:solidFill>
                  <a:schemeClr val="dk1"/>
                </a:solidFill>
                <a:latin typeface="Calibri"/>
                <a:ea typeface="Calibri"/>
                <a:cs typeface="Calibri"/>
                <a:sym typeface="Calibri"/>
              </a:rPr>
              <a:t>lijnen</a:t>
            </a:r>
            <a:r>
              <a:rPr lang="en-US" sz="900" b="0" i="0" u="none" strike="noStrike" cap="none" baseline="0" dirty="0">
                <a:solidFill>
                  <a:schemeClr val="dk1"/>
                </a:solidFill>
                <a:latin typeface="Calibri"/>
                <a:ea typeface="Calibri"/>
                <a:cs typeface="Calibri"/>
                <a:sym typeface="Calibri"/>
              </a:rPr>
              <a:t>.</a:t>
            </a:r>
          </a:p>
          <a:p>
            <a:pPr marL="171450" marR="0" lvl="0" indent="-171450" algn="l" rtl="0">
              <a:spcBef>
                <a:spcPts val="0"/>
              </a:spcBef>
              <a:buClr>
                <a:schemeClr val="dk1"/>
              </a:buClr>
              <a:buSzPct val="100000"/>
              <a:buFont typeface="Calibri"/>
              <a:buChar char="-"/>
            </a:pPr>
            <a:r>
              <a:rPr lang="en-US" sz="900" b="0" i="0" u="none" strike="noStrike" cap="none" baseline="0" dirty="0">
                <a:solidFill>
                  <a:schemeClr val="dk1"/>
                </a:solidFill>
                <a:latin typeface="Calibri"/>
                <a:ea typeface="Calibri"/>
                <a:cs typeface="Calibri"/>
                <a:sym typeface="Calibri"/>
              </a:rPr>
              <a:t>In het </a:t>
            </a:r>
            <a:r>
              <a:rPr lang="en-US" sz="900" b="0" i="0" u="none" strike="noStrike" cap="none" baseline="0" dirty="0" err="1">
                <a:solidFill>
                  <a:schemeClr val="dk1"/>
                </a:solidFill>
                <a:latin typeface="Calibri"/>
                <a:ea typeface="Calibri"/>
                <a:cs typeface="Calibri"/>
                <a:sym typeface="Calibri"/>
              </a:rPr>
              <a:t>slechtste</a:t>
            </a:r>
            <a:r>
              <a:rPr lang="en-US" sz="900" b="0" i="0" u="none" strike="noStrike" cap="none" baseline="0" dirty="0">
                <a:solidFill>
                  <a:schemeClr val="dk1"/>
                </a:solidFill>
                <a:latin typeface="Calibri"/>
                <a:ea typeface="Calibri"/>
                <a:cs typeface="Calibri"/>
                <a:sym typeface="Calibri"/>
              </a:rPr>
              <a:t> </a:t>
            </a:r>
            <a:r>
              <a:rPr lang="en-US" sz="900" b="0" i="0" u="none" strike="noStrike" cap="none" baseline="0" dirty="0" err="1">
                <a:solidFill>
                  <a:schemeClr val="dk1"/>
                </a:solidFill>
                <a:latin typeface="Calibri"/>
                <a:ea typeface="Calibri"/>
                <a:cs typeface="Calibri"/>
                <a:sym typeface="Calibri"/>
              </a:rPr>
              <a:t>geval</a:t>
            </a:r>
            <a:r>
              <a:rPr lang="en-US" sz="900" b="0" i="0" u="none" strike="noStrike" cap="none" baseline="0" dirty="0">
                <a:solidFill>
                  <a:schemeClr val="dk1"/>
                </a:solidFill>
                <a:latin typeface="Calibri"/>
                <a:ea typeface="Calibri"/>
                <a:cs typeface="Calibri"/>
                <a:sym typeface="Calibri"/>
              </a:rPr>
              <a:t> </a:t>
            </a:r>
            <a:r>
              <a:rPr lang="en-US" sz="900" b="0" i="0" u="none" strike="noStrike" cap="none" baseline="0" dirty="0" err="1">
                <a:solidFill>
                  <a:schemeClr val="dk1"/>
                </a:solidFill>
                <a:latin typeface="Calibri"/>
                <a:ea typeface="Calibri"/>
                <a:cs typeface="Calibri"/>
                <a:sym typeface="Calibri"/>
              </a:rPr>
              <a:t>zal</a:t>
            </a:r>
            <a:r>
              <a:rPr lang="en-US" sz="900" b="0" i="0" u="none" strike="noStrike" cap="none" baseline="0" dirty="0">
                <a:solidFill>
                  <a:schemeClr val="dk1"/>
                </a:solidFill>
                <a:latin typeface="Calibri"/>
                <a:ea typeface="Calibri"/>
                <a:cs typeface="Calibri"/>
                <a:sym typeface="Calibri"/>
              </a:rPr>
              <a:t> de </a:t>
            </a:r>
            <a:r>
              <a:rPr lang="en-US" sz="900" b="0" i="0" u="none" strike="noStrike" cap="none" baseline="0" dirty="0" err="1">
                <a:solidFill>
                  <a:schemeClr val="dk1"/>
                </a:solidFill>
                <a:latin typeface="Calibri"/>
                <a:ea typeface="Calibri"/>
                <a:cs typeface="Calibri"/>
                <a:sym typeface="Calibri"/>
              </a:rPr>
              <a:t>lichtsensor</a:t>
            </a:r>
            <a:r>
              <a:rPr lang="en-US" sz="900" b="0" i="0" u="none" strike="noStrike" cap="none" baseline="0" dirty="0">
                <a:solidFill>
                  <a:schemeClr val="dk1"/>
                </a:solidFill>
                <a:latin typeface="Calibri"/>
                <a:ea typeface="Calibri"/>
                <a:cs typeface="Calibri"/>
                <a:sym typeface="Calibri"/>
              </a:rPr>
              <a:t> 0 of 100 </a:t>
            </a:r>
            <a:r>
              <a:rPr lang="en-US" sz="900" b="0" i="0" u="none" strike="noStrike" cap="none" baseline="0" dirty="0" err="1">
                <a:solidFill>
                  <a:schemeClr val="dk1"/>
                </a:solidFill>
                <a:latin typeface="Calibri"/>
                <a:ea typeface="Calibri"/>
                <a:cs typeface="Calibri"/>
                <a:sym typeface="Calibri"/>
              </a:rPr>
              <a:t>lezen</a:t>
            </a:r>
            <a:r>
              <a:rPr lang="en-US" sz="900" b="0" i="0" u="none" strike="noStrike" cap="none" baseline="0" dirty="0">
                <a:solidFill>
                  <a:schemeClr val="dk1"/>
                </a:solidFill>
                <a:latin typeface="Calibri"/>
                <a:ea typeface="Calibri"/>
                <a:cs typeface="Calibri"/>
                <a:sym typeface="Calibri"/>
              </a:rPr>
              <a:t> (</a:t>
            </a:r>
            <a:r>
              <a:rPr lang="en-US" sz="900" b="0" i="0" u="none" strike="noStrike" cap="none" baseline="0" dirty="0" err="1">
                <a:solidFill>
                  <a:schemeClr val="dk1"/>
                </a:solidFill>
                <a:latin typeface="Calibri"/>
                <a:ea typeface="Calibri"/>
                <a:cs typeface="Calibri"/>
                <a:sym typeface="Calibri"/>
              </a:rPr>
              <a:t>Ver</a:t>
            </a:r>
            <a:r>
              <a:rPr lang="en-US" sz="900" b="0" i="0" u="none" strike="noStrike" cap="none" baseline="0" dirty="0">
                <a:solidFill>
                  <a:schemeClr val="dk1"/>
                </a:solidFill>
                <a:latin typeface="Calibri"/>
                <a:ea typeface="Calibri"/>
                <a:cs typeface="Calibri"/>
                <a:sym typeface="Calibri"/>
              </a:rPr>
              <a:t> </a:t>
            </a:r>
            <a:r>
              <a:rPr lang="en-US" sz="900" b="0" i="0" u="none" strike="noStrike" cap="none" baseline="0" dirty="0" err="1">
                <a:solidFill>
                  <a:schemeClr val="dk1"/>
                </a:solidFill>
                <a:latin typeface="Calibri"/>
                <a:ea typeface="Calibri"/>
                <a:cs typeface="Calibri"/>
                <a:sym typeface="Calibri"/>
              </a:rPr>
              <a:t>buiten</a:t>
            </a:r>
            <a:r>
              <a:rPr lang="en-US" sz="900" b="0" i="0" u="none" strike="noStrike" cap="none" baseline="0" dirty="0">
                <a:solidFill>
                  <a:schemeClr val="dk1"/>
                </a:solidFill>
                <a:latin typeface="Calibri"/>
                <a:ea typeface="Calibri"/>
                <a:cs typeface="Calibri"/>
                <a:sym typeface="Calibri"/>
              </a:rPr>
              <a:t> de </a:t>
            </a:r>
            <a:r>
              <a:rPr lang="en-US" sz="900" b="0" i="0" u="none" strike="noStrike" cap="none" baseline="0" dirty="0" err="1">
                <a:solidFill>
                  <a:schemeClr val="dk1"/>
                </a:solidFill>
                <a:latin typeface="Calibri"/>
                <a:ea typeface="Calibri"/>
                <a:cs typeface="Calibri"/>
                <a:sym typeface="Calibri"/>
              </a:rPr>
              <a:t>lijn</a:t>
            </a:r>
            <a:r>
              <a:rPr lang="en-US" sz="900" b="0" i="0" u="none" strike="noStrike" cap="none" baseline="0" dirty="0">
                <a:solidFill>
                  <a:schemeClr val="dk1"/>
                </a:solidFill>
                <a:latin typeface="Calibri"/>
                <a:ea typeface="Calibri"/>
                <a:cs typeface="Calibri"/>
                <a:sym typeface="Calibri"/>
              </a:rPr>
              <a:t>!!). </a:t>
            </a:r>
            <a:r>
              <a:rPr lang="en-US" sz="900" b="0" i="0" u="none" strike="noStrike" cap="none" baseline="0" dirty="0" err="1">
                <a:solidFill>
                  <a:schemeClr val="dk1"/>
                </a:solidFill>
                <a:latin typeface="Calibri"/>
                <a:ea typeface="Calibri"/>
                <a:cs typeface="Calibri"/>
                <a:sym typeface="Calibri"/>
              </a:rPr>
              <a:t>Dit</a:t>
            </a:r>
            <a:r>
              <a:rPr lang="en-US" sz="900" b="0" i="0" u="none" strike="noStrike" cap="none" baseline="0" dirty="0">
                <a:solidFill>
                  <a:schemeClr val="dk1"/>
                </a:solidFill>
                <a:latin typeface="Calibri"/>
                <a:ea typeface="Calibri"/>
                <a:cs typeface="Calibri"/>
                <a:sym typeface="Calibri"/>
              </a:rPr>
              <a:t> </a:t>
            </a:r>
            <a:r>
              <a:rPr lang="en-US" sz="900" b="0" i="0" u="none" strike="noStrike" cap="none" baseline="0" dirty="0" err="1">
                <a:solidFill>
                  <a:schemeClr val="dk1"/>
                </a:solidFill>
                <a:latin typeface="Calibri"/>
                <a:ea typeface="Calibri"/>
                <a:cs typeface="Calibri"/>
                <a:sym typeface="Calibri"/>
              </a:rPr>
              <a:t>geeft</a:t>
            </a:r>
            <a:r>
              <a:rPr lang="en-US" sz="900" b="0" i="0" u="none" strike="noStrike" cap="none" baseline="0" dirty="0">
                <a:solidFill>
                  <a:schemeClr val="dk1"/>
                </a:solidFill>
                <a:latin typeface="Calibri"/>
                <a:ea typeface="Calibri"/>
                <a:cs typeface="Calibri"/>
                <a:sym typeface="Calibri"/>
              </a:rPr>
              <a:t> </a:t>
            </a:r>
            <a:r>
              <a:rPr lang="en-US" sz="900" b="0" i="0" u="none" strike="noStrike" cap="none" baseline="0" dirty="0" err="1">
                <a:solidFill>
                  <a:schemeClr val="dk1"/>
                </a:solidFill>
                <a:latin typeface="Calibri"/>
                <a:ea typeface="Calibri"/>
                <a:cs typeface="Calibri"/>
                <a:sym typeface="Calibri"/>
              </a:rPr>
              <a:t>een</a:t>
            </a:r>
            <a:r>
              <a:rPr lang="en-US" sz="900" b="0" i="0" u="none" strike="noStrike" cap="none" baseline="0" dirty="0">
                <a:solidFill>
                  <a:schemeClr val="dk1"/>
                </a:solidFill>
                <a:latin typeface="Calibri"/>
                <a:ea typeface="Calibri"/>
                <a:cs typeface="Calibri"/>
                <a:sym typeface="Calibri"/>
              </a:rPr>
              <a:t> </a:t>
            </a:r>
            <a:r>
              <a:rPr lang="en-US" sz="900" b="0" i="0" u="none" strike="noStrike" cap="none" baseline="0" dirty="0" err="1">
                <a:solidFill>
                  <a:schemeClr val="dk1"/>
                </a:solidFill>
                <a:latin typeface="Calibri"/>
                <a:ea typeface="Calibri"/>
                <a:cs typeface="Calibri"/>
                <a:sym typeface="Calibri"/>
              </a:rPr>
              <a:t>afwijking</a:t>
            </a:r>
            <a:r>
              <a:rPr lang="en-US" sz="900" b="0" i="0" u="none" strike="noStrike" cap="none" baseline="0" dirty="0">
                <a:solidFill>
                  <a:schemeClr val="dk1"/>
                </a:solidFill>
                <a:latin typeface="Calibri"/>
                <a:ea typeface="Calibri"/>
                <a:cs typeface="Calibri"/>
                <a:sym typeface="Calibri"/>
              </a:rPr>
              <a:t> van 50 of -50.</a:t>
            </a:r>
          </a:p>
        </p:txBody>
      </p:sp>
      <p:sp>
        <p:nvSpPr>
          <p:cNvPr id="245" name="Shape 245"/>
          <p:cNvSpPr txBox="1"/>
          <p:nvPr/>
        </p:nvSpPr>
        <p:spPr>
          <a:xfrm>
            <a:off x="7527477" y="4673826"/>
            <a:ext cx="956319" cy="923329"/>
          </a:xfrm>
          <a:prstGeom prst="rect">
            <a:avLst/>
          </a:prstGeom>
          <a:solidFill>
            <a:schemeClr val="bg1"/>
          </a:solidFill>
          <a:ln>
            <a:noFill/>
          </a:ln>
        </p:spPr>
        <p:txBody>
          <a:bodyPr lIns="91425" tIns="45700" rIns="91425" bIns="45700" anchor="t" anchorCtr="0">
            <a:noAutofit/>
          </a:bodyPr>
          <a:lstStyle/>
          <a:p>
            <a:pPr marL="0" marR="0" lvl="0" indent="0" algn="l" rtl="0">
              <a:spcBef>
                <a:spcPts val="0"/>
              </a:spcBef>
              <a:buSzPct val="25000"/>
              <a:buNone/>
            </a:pPr>
            <a:r>
              <a:rPr lang="en-US" sz="900" b="0" i="0" u="none" strike="noStrike" cap="none" baseline="0">
                <a:solidFill>
                  <a:schemeClr val="dk1"/>
                </a:solidFill>
                <a:latin typeface="Calibri"/>
                <a:ea typeface="Calibri"/>
                <a:cs typeface="Calibri"/>
                <a:sym typeface="Calibri"/>
              </a:rPr>
              <a:t>Deze lijnvolger eindigt na 1000 graden. Dit kun je zelf aanpassen</a:t>
            </a:r>
          </a:p>
          <a:p>
            <a:pPr marL="0" marR="0" lvl="0" indent="0" algn="l" rtl="0">
              <a:spcBef>
                <a:spcPts val="0"/>
              </a:spcBef>
              <a:buNone/>
            </a:pPr>
            <a:endParaRPr sz="900" b="0" i="0" u="none" strike="noStrike" cap="none" baseline="0">
              <a:solidFill>
                <a:schemeClr val="dk1"/>
              </a:solidFill>
              <a:latin typeface="Calibri"/>
              <a:ea typeface="Calibri"/>
              <a:cs typeface="Calibri"/>
              <a:sym typeface="Calibri"/>
            </a:endParaRPr>
          </a:p>
        </p:txBody>
      </p:sp>
      <p:sp>
        <p:nvSpPr>
          <p:cNvPr id="246" name="Shape 246"/>
          <p:cNvSpPr txBox="1"/>
          <p:nvPr/>
        </p:nvSpPr>
        <p:spPr>
          <a:xfrm>
            <a:off x="4439991" y="4686576"/>
            <a:ext cx="2984679" cy="1338828"/>
          </a:xfrm>
          <a:prstGeom prst="rect">
            <a:avLst/>
          </a:prstGeom>
          <a:solidFill>
            <a:schemeClr val="bg1"/>
          </a:solidFill>
          <a:ln>
            <a:noFill/>
          </a:ln>
        </p:spPr>
        <p:txBody>
          <a:bodyPr lIns="91425" tIns="45700" rIns="91425" bIns="45700" anchor="t" anchorCtr="0">
            <a:noAutofit/>
          </a:bodyPr>
          <a:lstStyle/>
          <a:p>
            <a:pPr marL="0" marR="0" lvl="0" indent="0" algn="l" rtl="0">
              <a:spcBef>
                <a:spcPts val="0"/>
              </a:spcBef>
              <a:buSzPct val="25000"/>
              <a:buNone/>
            </a:pPr>
            <a:r>
              <a:rPr lang="en-US" sz="900" b="0" i="0" u="none" strike="noStrike" cap="none" baseline="0">
                <a:solidFill>
                  <a:schemeClr val="dk1"/>
                </a:solidFill>
                <a:latin typeface="Calibri"/>
                <a:ea typeface="Calibri"/>
                <a:cs typeface="Calibri"/>
                <a:sym typeface="Calibri"/>
              </a:rPr>
              <a:t>Deel 2: Bereken en pas de correctie toe</a:t>
            </a:r>
          </a:p>
          <a:p>
            <a:pPr marL="171450" marR="0" lvl="0" indent="-171450" algn="l" rtl="0">
              <a:spcBef>
                <a:spcPts val="0"/>
              </a:spcBef>
              <a:buClr>
                <a:schemeClr val="dk1"/>
              </a:buClr>
              <a:buSzPct val="100000"/>
              <a:buFont typeface="Calibri"/>
              <a:buChar char="-"/>
            </a:pPr>
            <a:r>
              <a:rPr lang="en-US" sz="900" b="0" i="0" u="none" strike="noStrike" cap="none" baseline="0">
                <a:solidFill>
                  <a:schemeClr val="dk1"/>
                </a:solidFill>
                <a:latin typeface="Calibri"/>
                <a:ea typeface="Calibri"/>
                <a:cs typeface="Calibri"/>
                <a:sym typeface="Calibri"/>
              </a:rPr>
              <a:t>We moeten de afwijking uit deel 1 vermenigvuldigen met 0.7 om de draaiwaarde te krijgen</a:t>
            </a:r>
          </a:p>
          <a:p>
            <a:pPr marL="171450" marR="0" lvl="0" indent="-171450" algn="l" rtl="0">
              <a:spcBef>
                <a:spcPts val="0"/>
              </a:spcBef>
              <a:buClr>
                <a:schemeClr val="dk1"/>
              </a:buClr>
              <a:buSzPct val="100000"/>
              <a:buFont typeface="Calibri"/>
              <a:buChar char="-"/>
            </a:pPr>
            <a:r>
              <a:rPr lang="en-US" sz="900" b="0" i="0" u="none" strike="noStrike" cap="none" baseline="0">
                <a:solidFill>
                  <a:schemeClr val="dk1"/>
                </a:solidFill>
                <a:latin typeface="Calibri"/>
                <a:ea typeface="Calibri"/>
                <a:cs typeface="Calibri"/>
                <a:sym typeface="Calibri"/>
              </a:rPr>
              <a:t>We kozen voor 0.7 omdat op deze manier bij een afwijking van 50 of -50 maximaal 35 of -35 gestuurd zal worden wat een scherpe bocht is.</a:t>
            </a:r>
          </a:p>
          <a:p>
            <a:pPr marL="171450" marR="0" lvl="0" indent="-171450" algn="l" rtl="0">
              <a:spcBef>
                <a:spcPts val="0"/>
              </a:spcBef>
              <a:buClr>
                <a:schemeClr val="dk1"/>
              </a:buClr>
              <a:buSzPct val="100000"/>
              <a:buFont typeface="Calibri"/>
              <a:buChar char="-"/>
            </a:pPr>
            <a:r>
              <a:rPr lang="en-US" sz="900" b="0" i="0" u="none" strike="noStrike" cap="none" baseline="0">
                <a:solidFill>
                  <a:schemeClr val="dk1"/>
                </a:solidFill>
                <a:latin typeface="Calibri"/>
                <a:ea typeface="Calibri"/>
                <a:cs typeface="Calibri"/>
                <a:sym typeface="Calibri"/>
              </a:rPr>
              <a:t>Je kunt de waarden aanpassen om de lijnvolger naar je zin te maken.</a:t>
            </a:r>
          </a:p>
          <a:p>
            <a:pPr marL="0" marR="0" lvl="0" indent="0" algn="l" rtl="0">
              <a:spcBef>
                <a:spcPts val="0"/>
              </a:spcBef>
              <a:buNone/>
            </a:pPr>
            <a:endParaRPr sz="900" b="0" i="0" u="none" strike="noStrike" cap="none" baseline="0">
              <a:solidFill>
                <a:schemeClr val="dk1"/>
              </a:solidFill>
              <a:latin typeface="Calibri"/>
              <a:ea typeface="Calibri"/>
              <a:cs typeface="Calibri"/>
              <a:sym typeface="Calibri"/>
            </a:endParaRP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Shape 251"/>
          <p:cNvSpPr txBox="1">
            <a:spLocks noGrp="1"/>
          </p:cNvSpPr>
          <p:nvPr>
            <p:ph type="title"/>
          </p:nvPr>
        </p:nvSpPr>
        <p:spPr>
          <a:xfrm>
            <a:off x="284162" y="630381"/>
            <a:ext cx="8574086" cy="967839"/>
          </a:xfrm>
          <a:prstGeom prst="rect">
            <a:avLst/>
          </a:prstGeom>
          <a:noFill/>
          <a:ln>
            <a:noFill/>
          </a:ln>
        </p:spPr>
        <p:txBody>
          <a:bodyPr lIns="91425" tIns="45700" rIns="91425" bIns="45700" anchor="ctr" anchorCtr="0">
            <a:noAutofit/>
          </a:bodyPr>
          <a:lstStyle/>
          <a:p>
            <a:pPr marL="0" marR="0" lvl="0" indent="0" algn="r" rtl="0">
              <a:spcBef>
                <a:spcPts val="0"/>
              </a:spcBef>
              <a:buClr>
                <a:schemeClr val="lt1"/>
              </a:buClr>
              <a:buSzPct val="25000"/>
              <a:buFont typeface="Cantarell"/>
              <a:buNone/>
            </a:pPr>
            <a:r>
              <a:rPr lang="en-US" sz="4200" b="0" i="0" u="none" strike="noStrike" cap="none" baseline="0">
                <a:solidFill>
                  <a:schemeClr val="lt1"/>
                </a:solidFill>
                <a:latin typeface="Cantarell"/>
                <a:ea typeface="Cantarell"/>
                <a:cs typeface="Cantarell"/>
                <a:sym typeface="Cantarell"/>
              </a:rPr>
              <a:t>Code: Gyro Move Straight</a:t>
            </a:r>
          </a:p>
        </p:txBody>
      </p:sp>
      <p:sp>
        <p:nvSpPr>
          <p:cNvPr id="252" name="Shape 252"/>
          <p:cNvSpPr txBox="1">
            <a:spLocks noGrp="1"/>
          </p:cNvSpPr>
          <p:nvPr>
            <p:ph type="ftr" idx="11"/>
          </p:nvPr>
        </p:nvSpPr>
        <p:spPr>
          <a:xfrm>
            <a:off x="199697" y="6437032"/>
            <a:ext cx="6124902" cy="365125"/>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r>
              <a:rPr lang="en-US" sz="1100" b="1" i="0" u="none" strike="noStrike" cap="none" baseline="0">
                <a:solidFill>
                  <a:srgbClr val="A5A5A5"/>
                </a:solidFill>
                <a:latin typeface="Calibri"/>
                <a:ea typeface="Calibri"/>
                <a:cs typeface="Calibri"/>
                <a:sym typeface="Calibri"/>
              </a:rPr>
              <a:t>© 2015 EV3Lessons.com, Last edit 6/23/2015</a:t>
            </a:r>
          </a:p>
        </p:txBody>
      </p:sp>
      <p:sp>
        <p:nvSpPr>
          <p:cNvPr id="253" name="Shape 253"/>
          <p:cNvSpPr txBox="1">
            <a:spLocks noGrp="1"/>
          </p:cNvSpPr>
          <p:nvPr>
            <p:ph type="sldNum" idx="12"/>
          </p:nvPr>
        </p:nvSpPr>
        <p:spPr>
          <a:xfrm>
            <a:off x="8306459" y="167346"/>
            <a:ext cx="630621" cy="35976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400" b="1" i="0" u="none" strike="noStrike" cap="none" baseline="0">
                <a:solidFill>
                  <a:srgbClr val="262626"/>
                </a:solidFill>
                <a:latin typeface="Calibri"/>
                <a:ea typeface="Calibri"/>
                <a:cs typeface="Calibri"/>
                <a:sym typeface="Calibri"/>
              </a:rPr>
              <a:t>6</a:t>
            </a:fld>
            <a:endParaRPr lang="en-US" sz="1400" b="1" i="0" u="none" strike="noStrike" cap="none" baseline="0">
              <a:solidFill>
                <a:srgbClr val="262626"/>
              </a:solidFill>
              <a:latin typeface="Calibri"/>
              <a:ea typeface="Calibri"/>
              <a:cs typeface="Calibri"/>
              <a:sym typeface="Calibri"/>
            </a:endParaRPr>
          </a:p>
        </p:txBody>
      </p:sp>
      <p:pic>
        <p:nvPicPr>
          <p:cNvPr id="254" name="Shape 254"/>
          <p:cNvPicPr preferRelativeResize="0"/>
          <p:nvPr/>
        </p:nvPicPr>
        <p:blipFill rotWithShape="1">
          <a:blip r:embed="rId3">
            <a:alphaModFix/>
          </a:blip>
          <a:srcRect/>
          <a:stretch/>
        </p:blipFill>
        <p:spPr>
          <a:xfrm>
            <a:off x="0" y="2078797"/>
            <a:ext cx="9012443" cy="4080463"/>
          </a:xfrm>
          <a:prstGeom prst="rect">
            <a:avLst/>
          </a:prstGeom>
          <a:noFill/>
          <a:ln>
            <a:noFill/>
          </a:ln>
        </p:spPr>
      </p:pic>
      <p:sp>
        <p:nvSpPr>
          <p:cNvPr id="255" name="Shape 255"/>
          <p:cNvSpPr txBox="1"/>
          <p:nvPr/>
        </p:nvSpPr>
        <p:spPr>
          <a:xfrm>
            <a:off x="7901932" y="3877776"/>
            <a:ext cx="862141" cy="784830"/>
          </a:xfrm>
          <a:prstGeom prst="rect">
            <a:avLst/>
          </a:prstGeom>
          <a:solidFill>
            <a:schemeClr val="lt1"/>
          </a:solidFill>
          <a:ln>
            <a:noFill/>
          </a:ln>
        </p:spPr>
        <p:txBody>
          <a:bodyPr lIns="91425" tIns="45700" rIns="91425" bIns="45700" anchor="t" anchorCtr="0">
            <a:noAutofit/>
          </a:bodyPr>
          <a:lstStyle/>
          <a:p>
            <a:pPr marL="0" marR="0" lvl="0" indent="0" algn="l" rtl="0">
              <a:spcBef>
                <a:spcPts val="0"/>
              </a:spcBef>
              <a:buSzPct val="25000"/>
              <a:buNone/>
            </a:pPr>
            <a:r>
              <a:rPr lang="en-US" sz="900" b="0" i="0" u="none" strike="noStrike" cap="none" baseline="0">
                <a:solidFill>
                  <a:schemeClr val="dk1"/>
                </a:solidFill>
                <a:latin typeface="Calibri"/>
                <a:ea typeface="Calibri"/>
                <a:cs typeface="Calibri"/>
                <a:sym typeface="Calibri"/>
              </a:rPr>
              <a:t>Dit stopt als je op de middelste knop drukt</a:t>
            </a:r>
          </a:p>
          <a:p>
            <a:pPr marL="0" marR="0" lvl="0" indent="0" algn="l" rtl="0">
              <a:spcBef>
                <a:spcPts val="0"/>
              </a:spcBef>
              <a:buNone/>
            </a:pPr>
            <a:endParaRPr sz="900" b="0" i="0" u="none" strike="noStrike" cap="none" baseline="0">
              <a:solidFill>
                <a:schemeClr val="dk1"/>
              </a:solidFill>
              <a:latin typeface="Calibri"/>
              <a:ea typeface="Calibri"/>
              <a:cs typeface="Calibri"/>
              <a:sym typeface="Calibri"/>
            </a:endParaRPr>
          </a:p>
        </p:txBody>
      </p:sp>
      <p:sp>
        <p:nvSpPr>
          <p:cNvPr id="256" name="Shape 256"/>
          <p:cNvSpPr txBox="1"/>
          <p:nvPr/>
        </p:nvSpPr>
        <p:spPr>
          <a:xfrm>
            <a:off x="2792569" y="2381123"/>
            <a:ext cx="5720366" cy="646331"/>
          </a:xfrm>
          <a:prstGeom prst="rect">
            <a:avLst/>
          </a:prstGeom>
          <a:solidFill>
            <a:schemeClr val="lt1"/>
          </a:solidFill>
          <a:ln>
            <a:noFill/>
          </a:ln>
        </p:spPr>
        <p:txBody>
          <a:bodyPr lIns="91425" tIns="45700" rIns="91425" bIns="45700" anchor="t" anchorCtr="0">
            <a:noAutofit/>
          </a:bodyPr>
          <a:lstStyle/>
          <a:p>
            <a:pPr marL="0" marR="0" lvl="0" indent="0" algn="l" rtl="0">
              <a:spcBef>
                <a:spcPts val="0"/>
              </a:spcBef>
              <a:buSzPct val="25000"/>
              <a:buNone/>
            </a:pPr>
            <a:r>
              <a:rPr lang="en-US" sz="900" b="0" i="0" u="none" strike="noStrike" cap="none" baseline="0">
                <a:solidFill>
                  <a:schemeClr val="dk1"/>
                </a:solidFill>
                <a:latin typeface="Calibri"/>
                <a:ea typeface="Calibri"/>
                <a:cs typeface="Calibri"/>
                <a:sym typeface="Calibri"/>
              </a:rPr>
              <a:t>Elk proporitioneel programma heeft twee onderdelen nodig: Onderdeel 1 berekent de afwijking (in dit geval de afwijken tot een rechte lijn) en onderdeel 2 berekent de corrective bij de afwijking (in dit geval hoe veel er gedraaid moet worden). Je kunt proportionele besturing ook met andere sensors gebruiken. Het werkt heel erg goed!!</a:t>
            </a:r>
          </a:p>
          <a:p>
            <a:pPr marL="0" marR="0" lvl="0" indent="0" algn="l" rtl="0">
              <a:spcBef>
                <a:spcPts val="0"/>
              </a:spcBef>
              <a:buNone/>
            </a:pPr>
            <a:endParaRPr sz="900" b="0" i="0" u="none" strike="noStrike" cap="none" baseline="0">
              <a:solidFill>
                <a:schemeClr val="dk1"/>
              </a:solidFill>
              <a:latin typeface="Calibri"/>
              <a:ea typeface="Calibri"/>
              <a:cs typeface="Calibri"/>
              <a:sym typeface="Calibri"/>
            </a:endParaRPr>
          </a:p>
        </p:txBody>
      </p:sp>
      <p:sp>
        <p:nvSpPr>
          <p:cNvPr id="257" name="Shape 257"/>
          <p:cNvSpPr txBox="1"/>
          <p:nvPr/>
        </p:nvSpPr>
        <p:spPr>
          <a:xfrm>
            <a:off x="3262149" y="5438271"/>
            <a:ext cx="3958091" cy="646331"/>
          </a:xfrm>
          <a:prstGeom prst="rect">
            <a:avLst/>
          </a:prstGeom>
          <a:solidFill>
            <a:schemeClr val="lt1"/>
          </a:solidFill>
          <a:ln>
            <a:noFill/>
          </a:ln>
        </p:spPr>
        <p:txBody>
          <a:bodyPr lIns="91425" tIns="45700" rIns="91425" bIns="45700" anchor="t" anchorCtr="0">
            <a:noAutofit/>
          </a:bodyPr>
          <a:lstStyle/>
          <a:p>
            <a:pPr marL="0" marR="0" lvl="0" indent="0" algn="l" rtl="0">
              <a:spcBef>
                <a:spcPts val="0"/>
              </a:spcBef>
              <a:buSzPct val="25000"/>
              <a:buNone/>
            </a:pPr>
            <a:r>
              <a:rPr lang="en-US" sz="900" b="0" i="0" u="none" strike="noStrike" cap="none" baseline="0">
                <a:solidFill>
                  <a:schemeClr val="dk1"/>
                </a:solidFill>
                <a:latin typeface="Calibri"/>
                <a:ea typeface="Calibri"/>
                <a:cs typeface="Calibri"/>
                <a:sym typeface="Calibri"/>
              </a:rPr>
              <a:t>Je hebt geen constant block nodig met een datanaaf. We hebben dat gedaan zodat het duidelijker is dat je kunt vermenigvuldigen met een constante naar keus.</a:t>
            </a:r>
          </a:p>
          <a:p>
            <a:pPr marL="0" marR="0" lvl="0" indent="0" algn="l" rtl="0">
              <a:spcBef>
                <a:spcPts val="0"/>
              </a:spcBef>
              <a:buNone/>
            </a:pPr>
            <a:endParaRPr sz="900" b="0" i="0" u="none" strike="noStrike" cap="none" baseline="0">
              <a:solidFill>
                <a:schemeClr val="dk1"/>
              </a:solidFill>
              <a:latin typeface="Calibri"/>
              <a:ea typeface="Calibri"/>
              <a:cs typeface="Calibri"/>
              <a:sym typeface="Calibri"/>
            </a:endParaRPr>
          </a:p>
        </p:txBody>
      </p:sp>
      <p:sp>
        <p:nvSpPr>
          <p:cNvPr id="258" name="Shape 258"/>
          <p:cNvSpPr txBox="1"/>
          <p:nvPr/>
        </p:nvSpPr>
        <p:spPr>
          <a:xfrm>
            <a:off x="5146544" y="3894982"/>
            <a:ext cx="2660055" cy="1615827"/>
          </a:xfrm>
          <a:prstGeom prst="rect">
            <a:avLst/>
          </a:prstGeom>
          <a:solidFill>
            <a:schemeClr val="lt1"/>
          </a:solidFill>
          <a:ln>
            <a:noFill/>
          </a:ln>
        </p:spPr>
        <p:txBody>
          <a:bodyPr lIns="91425" tIns="45700" rIns="91425" bIns="45700" anchor="t" anchorCtr="0">
            <a:noAutofit/>
          </a:bodyPr>
          <a:lstStyle/>
          <a:p>
            <a:pPr marL="0" marR="0" lvl="0" indent="0" algn="l" rtl="0">
              <a:spcBef>
                <a:spcPts val="0"/>
              </a:spcBef>
              <a:buSzPct val="25000"/>
              <a:buNone/>
            </a:pPr>
            <a:r>
              <a:rPr lang="en-US" sz="900" b="0" i="0" u="none" strike="noStrike" cap="none" baseline="0">
                <a:solidFill>
                  <a:schemeClr val="dk1"/>
                </a:solidFill>
                <a:latin typeface="Calibri"/>
                <a:ea typeface="Calibri"/>
                <a:cs typeface="Calibri"/>
                <a:sym typeface="Calibri"/>
              </a:rPr>
              <a:t>Deel 2: Bereken en pas de correctie toe</a:t>
            </a:r>
          </a:p>
          <a:p>
            <a:pPr marL="171450" marR="0" lvl="0" indent="-171450" algn="l" rtl="0">
              <a:spcBef>
                <a:spcPts val="0"/>
              </a:spcBef>
              <a:buClr>
                <a:schemeClr val="dk1"/>
              </a:buClr>
              <a:buSzPct val="100000"/>
              <a:buFont typeface="Calibri"/>
              <a:buChar char="-"/>
            </a:pPr>
            <a:r>
              <a:rPr lang="en-US" sz="900" b="0" i="0" u="none" strike="noStrike" cap="none" baseline="0">
                <a:solidFill>
                  <a:schemeClr val="dk1"/>
                </a:solidFill>
                <a:latin typeface="Calibri"/>
                <a:ea typeface="Calibri"/>
                <a:cs typeface="Calibri"/>
                <a:sym typeface="Calibri"/>
              </a:rPr>
              <a:t>We moeten de afwijking uit deel 1 vermenigvuldigen met 0.7 om de draaiwaarde te krijgen</a:t>
            </a:r>
          </a:p>
          <a:p>
            <a:pPr marL="171450" marR="0" lvl="0" indent="-171450" algn="l" rtl="0">
              <a:spcBef>
                <a:spcPts val="0"/>
              </a:spcBef>
              <a:buClr>
                <a:schemeClr val="dk1"/>
              </a:buClr>
              <a:buSzPct val="100000"/>
              <a:buFont typeface="Calibri"/>
              <a:buChar char="-"/>
            </a:pPr>
            <a:r>
              <a:rPr lang="en-US" sz="900" b="0" i="0" u="none" strike="noStrike" cap="none" baseline="0">
                <a:solidFill>
                  <a:schemeClr val="dk1"/>
                </a:solidFill>
                <a:latin typeface="Calibri"/>
                <a:ea typeface="Calibri"/>
                <a:cs typeface="Calibri"/>
                <a:sym typeface="Calibri"/>
              </a:rPr>
              <a:t>We kozen voor -0.7 omdat op deze manier bij een afwijking van 30 of -30 maximaal 21 of -21 gestuurd zal worden.</a:t>
            </a:r>
          </a:p>
          <a:p>
            <a:pPr marL="171450" marR="0" lvl="0" indent="-171450" algn="l" rtl="0">
              <a:spcBef>
                <a:spcPts val="0"/>
              </a:spcBef>
              <a:buClr>
                <a:schemeClr val="dk1"/>
              </a:buClr>
              <a:buSzPct val="100000"/>
              <a:buFont typeface="Calibri"/>
              <a:buChar char="-"/>
            </a:pPr>
            <a:r>
              <a:rPr lang="en-US" sz="900" b="0" i="0" u="none" strike="noStrike" cap="none" baseline="0">
                <a:solidFill>
                  <a:schemeClr val="dk1"/>
                </a:solidFill>
                <a:latin typeface="Calibri"/>
                <a:ea typeface="Calibri"/>
                <a:cs typeface="Calibri"/>
                <a:sym typeface="Calibri"/>
              </a:rPr>
              <a:t>Je kunt de waarden aanpassen om de lijnvolger naar je zin te maken.</a:t>
            </a:r>
          </a:p>
          <a:p>
            <a:pPr marL="171450" marR="0" lvl="0" indent="-171450" algn="l" rtl="0">
              <a:spcBef>
                <a:spcPts val="0"/>
              </a:spcBef>
              <a:buClr>
                <a:schemeClr val="dk1"/>
              </a:buClr>
              <a:buSzPct val="100000"/>
              <a:buFont typeface="Calibri"/>
              <a:buChar char="-"/>
            </a:pPr>
            <a:r>
              <a:rPr lang="en-US" sz="900" b="0" i="0" u="none" strike="noStrike" cap="none" baseline="0">
                <a:solidFill>
                  <a:schemeClr val="dk1"/>
                </a:solidFill>
                <a:latin typeface="Calibri"/>
                <a:ea typeface="Calibri"/>
                <a:cs typeface="Calibri"/>
                <a:sym typeface="Calibri"/>
              </a:rPr>
              <a:t>De waarde kan negatief 0.7 zijn als je de motoren anders zijn aangesloten</a:t>
            </a:r>
          </a:p>
        </p:txBody>
      </p:sp>
      <p:sp>
        <p:nvSpPr>
          <p:cNvPr id="259" name="Shape 259"/>
          <p:cNvSpPr txBox="1"/>
          <p:nvPr/>
        </p:nvSpPr>
        <p:spPr>
          <a:xfrm>
            <a:off x="2722116" y="3942676"/>
            <a:ext cx="2424429" cy="1200329"/>
          </a:xfrm>
          <a:prstGeom prst="rect">
            <a:avLst/>
          </a:prstGeom>
          <a:solidFill>
            <a:schemeClr val="lt1"/>
          </a:solidFill>
          <a:ln>
            <a:noFill/>
          </a:ln>
        </p:spPr>
        <p:txBody>
          <a:bodyPr lIns="91425" tIns="45700" rIns="91425" bIns="45700" anchor="t" anchorCtr="0">
            <a:noAutofit/>
          </a:bodyPr>
          <a:lstStyle/>
          <a:p>
            <a:pPr marL="0" marR="0" lvl="0" indent="0" algn="l" rtl="0">
              <a:spcBef>
                <a:spcPts val="0"/>
              </a:spcBef>
              <a:buSzPct val="25000"/>
              <a:buNone/>
            </a:pPr>
            <a:r>
              <a:rPr lang="en-US" sz="900" b="0" i="0" u="none" strike="noStrike" cap="none" baseline="0">
                <a:solidFill>
                  <a:schemeClr val="dk1"/>
                </a:solidFill>
                <a:latin typeface="Calibri"/>
                <a:ea typeface="Calibri"/>
                <a:cs typeface="Calibri"/>
                <a:sym typeface="Calibri"/>
              </a:rPr>
              <a:t>Deel 1: Bereken de afwijking</a:t>
            </a:r>
          </a:p>
          <a:p>
            <a:pPr marL="171450" marR="0" lvl="0" indent="-171450" algn="l" rtl="0">
              <a:spcBef>
                <a:spcPts val="0"/>
              </a:spcBef>
              <a:buClr>
                <a:schemeClr val="dk1"/>
              </a:buClr>
              <a:buSzPct val="100000"/>
              <a:buFont typeface="Calibri"/>
              <a:buChar char="-"/>
            </a:pPr>
            <a:r>
              <a:rPr lang="en-US" sz="900" b="0" i="0" u="none" strike="noStrike" cap="none" baseline="0">
                <a:solidFill>
                  <a:schemeClr val="dk1"/>
                </a:solidFill>
                <a:latin typeface="Calibri"/>
                <a:ea typeface="Calibri"/>
                <a:cs typeface="Calibri"/>
                <a:sym typeface="Calibri"/>
              </a:rPr>
              <a:t>Ons doel is om recht te rijden (gyroscoop = 0). Daarom vertelt onze gyroscoop of we recht rijden en dus de afwijking</a:t>
            </a:r>
          </a:p>
          <a:p>
            <a:pPr marL="171450" marR="0" lvl="0" indent="-171450" algn="l" rtl="0">
              <a:spcBef>
                <a:spcPts val="0"/>
              </a:spcBef>
              <a:buClr>
                <a:schemeClr val="dk1"/>
              </a:buClr>
              <a:buSzPct val="100000"/>
              <a:buFont typeface="Calibri"/>
              <a:buChar char="-"/>
            </a:pPr>
            <a:r>
              <a:rPr lang="en-US" sz="900" b="0" i="0" u="none" strike="noStrike" cap="none" baseline="0">
                <a:solidFill>
                  <a:schemeClr val="dk1"/>
                </a:solidFill>
                <a:latin typeface="Calibri"/>
                <a:ea typeface="Calibri"/>
                <a:cs typeface="Calibri"/>
                <a:sym typeface="Calibri"/>
              </a:rPr>
              <a:t>De robot is vaak niet verder dan 30 graden van recht – die waarde gebruiken we dus als de afwijking voor het slechtste geval</a:t>
            </a:r>
          </a:p>
          <a:p>
            <a:pPr marL="171450" marR="0" lvl="0" indent="-114300" algn="l" rtl="0">
              <a:spcBef>
                <a:spcPts val="0"/>
              </a:spcBef>
              <a:buClr>
                <a:schemeClr val="dk1"/>
              </a:buClr>
              <a:buFont typeface="Calibri"/>
              <a:buNone/>
            </a:pPr>
            <a:endParaRPr sz="900" b="0" i="0" u="none" strike="noStrike" cap="none" baseline="0">
              <a:solidFill>
                <a:schemeClr val="dk1"/>
              </a:solidFill>
              <a:latin typeface="Calibri"/>
              <a:ea typeface="Calibri"/>
              <a:cs typeface="Calibri"/>
              <a:sym typeface="Calibri"/>
            </a:endParaRPr>
          </a:p>
        </p:txBody>
      </p:sp>
      <p:sp>
        <p:nvSpPr>
          <p:cNvPr id="260" name="Shape 260"/>
          <p:cNvSpPr txBox="1"/>
          <p:nvPr/>
        </p:nvSpPr>
        <p:spPr>
          <a:xfrm>
            <a:off x="495710" y="3782914"/>
            <a:ext cx="1268696" cy="1200329"/>
          </a:xfrm>
          <a:prstGeom prst="rect">
            <a:avLst/>
          </a:prstGeom>
          <a:solidFill>
            <a:schemeClr val="lt1"/>
          </a:solidFill>
          <a:ln>
            <a:noFill/>
          </a:ln>
        </p:spPr>
        <p:txBody>
          <a:bodyPr lIns="91425" tIns="45700" rIns="91425" bIns="45700" anchor="t" anchorCtr="0">
            <a:noAutofit/>
          </a:bodyPr>
          <a:lstStyle/>
          <a:p>
            <a:pPr marL="0" marR="0" lvl="0" indent="0" algn="l" rtl="0">
              <a:spcBef>
                <a:spcPts val="0"/>
              </a:spcBef>
              <a:buSzPct val="25000"/>
              <a:buNone/>
            </a:pPr>
            <a:r>
              <a:rPr lang="en-US" sz="900" b="0" i="0" u="none" strike="noStrike" cap="none" baseline="0">
                <a:solidFill>
                  <a:schemeClr val="dk1"/>
                </a:solidFill>
                <a:latin typeface="Calibri"/>
                <a:ea typeface="Calibri"/>
                <a:cs typeface="Calibri"/>
                <a:sym typeface="Calibri"/>
              </a:rPr>
              <a:t>Dit herkalibreert de gyroscoop. Dit moet je slechts één keer doen in het programma. Lees de les over de gyroscoop voor instructies</a:t>
            </a:r>
          </a:p>
          <a:p>
            <a:pPr marL="0" marR="0" lvl="0" indent="0" algn="l" rtl="0">
              <a:spcBef>
                <a:spcPts val="0"/>
              </a:spcBef>
              <a:buNone/>
            </a:pPr>
            <a:endParaRPr sz="900" b="0" i="0" u="none" strike="noStrike" cap="none" baseline="0">
              <a:solidFill>
                <a:schemeClr val="dk1"/>
              </a:solidFill>
              <a:latin typeface="Calibri"/>
              <a:ea typeface="Calibri"/>
              <a:cs typeface="Calibri"/>
              <a:sym typeface="Calibri"/>
            </a:endParaRP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Shape 265"/>
          <p:cNvSpPr txBox="1">
            <a:spLocks noGrp="1"/>
          </p:cNvSpPr>
          <p:nvPr>
            <p:ph type="title"/>
          </p:nvPr>
        </p:nvSpPr>
        <p:spPr>
          <a:xfrm>
            <a:off x="284162" y="630381"/>
            <a:ext cx="8574086" cy="967839"/>
          </a:xfrm>
          <a:prstGeom prst="rect">
            <a:avLst/>
          </a:prstGeom>
          <a:solidFill>
            <a:srgbClr val="262626">
              <a:alpha val="69803"/>
            </a:srgbClr>
          </a:solidFill>
          <a:ln>
            <a:noFill/>
          </a:ln>
        </p:spPr>
        <p:txBody>
          <a:bodyPr lIns="91425" tIns="45700" rIns="91425" bIns="45700" anchor="ctr" anchorCtr="0">
            <a:noAutofit/>
          </a:bodyPr>
          <a:lstStyle/>
          <a:p>
            <a:pPr marL="0" marR="0" lvl="0" indent="0" algn="r" rtl="0">
              <a:spcBef>
                <a:spcPts val="0"/>
              </a:spcBef>
              <a:buClr>
                <a:schemeClr val="lt1"/>
              </a:buClr>
              <a:buSzPct val="25000"/>
              <a:buFont typeface="Cantarell"/>
              <a:buNone/>
            </a:pPr>
            <a:r>
              <a:rPr lang="en-US" sz="4200" b="0" i="0" u="none" strike="noStrike" cap="none" baseline="0">
                <a:solidFill>
                  <a:schemeClr val="lt1"/>
                </a:solidFill>
                <a:latin typeface="Cantarell"/>
                <a:ea typeface="Cantarell"/>
                <a:cs typeface="Cantarell"/>
                <a:sym typeface="Cantarell"/>
              </a:rPr>
              <a:t>Discussie</a:t>
            </a:r>
          </a:p>
        </p:txBody>
      </p:sp>
      <p:sp>
        <p:nvSpPr>
          <p:cNvPr id="266" name="Shape 266"/>
          <p:cNvSpPr txBox="1">
            <a:spLocks noGrp="1"/>
          </p:cNvSpPr>
          <p:nvPr>
            <p:ph type="body" idx="1"/>
          </p:nvPr>
        </p:nvSpPr>
        <p:spPr>
          <a:xfrm>
            <a:off x="508000" y="2133600"/>
            <a:ext cx="8350250" cy="3992562"/>
          </a:xfrm>
          <a:prstGeom prst="rect">
            <a:avLst/>
          </a:prstGeom>
          <a:noFill/>
          <a:ln>
            <a:noFill/>
          </a:ln>
        </p:spPr>
        <p:txBody>
          <a:bodyPr lIns="91425" tIns="45700" rIns="91425" bIns="45700" anchor="t" anchorCtr="0">
            <a:noAutofit/>
          </a:bodyPr>
          <a:lstStyle/>
          <a:p>
            <a:pPr marL="457200" marR="0" lvl="0" indent="-457200" algn="l" rtl="0">
              <a:spcBef>
                <a:spcPts val="0"/>
              </a:spcBef>
              <a:buClr>
                <a:srgbClr val="A5A5A5"/>
              </a:buClr>
              <a:buSzPct val="90000"/>
              <a:buFont typeface="Cantarell"/>
              <a:buAutoNum type="arabicPeriod"/>
            </a:pPr>
            <a:r>
              <a:rPr lang="en-US" sz="2400" b="0" i="0" u="none" strike="noStrike" cap="none" baseline="0">
                <a:solidFill>
                  <a:srgbClr val="FF0000"/>
                </a:solidFill>
                <a:latin typeface="Calibri"/>
                <a:ea typeface="Calibri"/>
                <a:cs typeface="Calibri"/>
                <a:sym typeface="Calibri"/>
              </a:rPr>
              <a:t>Vergelijk de code voor de proportionele besturing met de code voor de proportionele besturing om een rechte lijn te rijden. Welke overeenkomsten en verschillen zie je?</a:t>
            </a:r>
            <a:br>
              <a:rPr lang="en-US" sz="2400" b="0" i="0" u="none" strike="noStrike" cap="none" baseline="0">
                <a:solidFill>
                  <a:srgbClr val="FF0000"/>
                </a:solidFill>
                <a:latin typeface="Calibri"/>
                <a:ea typeface="Calibri"/>
                <a:cs typeface="Calibri"/>
                <a:sym typeface="Calibri"/>
              </a:rPr>
            </a:br>
            <a:r>
              <a:rPr lang="en-US" sz="2400" b="0" i="0" u="none" strike="noStrike" cap="none" baseline="0">
                <a:solidFill>
                  <a:srgbClr val="262626"/>
                </a:solidFill>
                <a:latin typeface="Calibri"/>
                <a:ea typeface="Calibri"/>
                <a:cs typeface="Calibri"/>
                <a:sym typeface="Calibri"/>
              </a:rPr>
              <a:t>Antwoord: De code is bijna gelijk. Het enige verschil is hoe de afwijking berekend wordt. De afwijking wordt berekend met de gyroscoop. De correctie is gelijk.</a:t>
            </a:r>
          </a:p>
          <a:p>
            <a:pPr marL="454025" marR="0" lvl="0" indent="-316865" algn="l" rtl="0">
              <a:spcBef>
                <a:spcPts val="2000"/>
              </a:spcBef>
              <a:buClr>
                <a:srgbClr val="A5A5A5"/>
              </a:buClr>
              <a:buFont typeface="Noto Symbol"/>
              <a:buNone/>
            </a:pPr>
            <a:endParaRPr sz="2400" b="0" i="0" u="none" strike="noStrike" cap="none" baseline="0">
              <a:solidFill>
                <a:srgbClr val="262626"/>
              </a:solidFill>
              <a:latin typeface="Calibri"/>
              <a:ea typeface="Calibri"/>
              <a:cs typeface="Calibri"/>
              <a:sym typeface="Calibri"/>
            </a:endParaRPr>
          </a:p>
        </p:txBody>
      </p:sp>
      <p:sp>
        <p:nvSpPr>
          <p:cNvPr id="267" name="Shape 267"/>
          <p:cNvSpPr txBox="1">
            <a:spLocks noGrp="1"/>
          </p:cNvSpPr>
          <p:nvPr>
            <p:ph type="ftr" idx="11"/>
          </p:nvPr>
        </p:nvSpPr>
        <p:spPr>
          <a:xfrm>
            <a:off x="199697" y="6437032"/>
            <a:ext cx="6124902" cy="365125"/>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r>
              <a:rPr lang="en-US" sz="1100" b="1" i="0" u="none" strike="noStrike" cap="none" baseline="0">
                <a:solidFill>
                  <a:srgbClr val="A5A5A5"/>
                </a:solidFill>
                <a:latin typeface="Calibri"/>
                <a:ea typeface="Calibri"/>
                <a:cs typeface="Calibri"/>
                <a:sym typeface="Calibri"/>
              </a:rPr>
              <a:t>© 2015 EV3Lessons.com, Last edit 6/23/2015</a:t>
            </a:r>
          </a:p>
        </p:txBody>
      </p:sp>
      <p:sp>
        <p:nvSpPr>
          <p:cNvPr id="268" name="Shape 268"/>
          <p:cNvSpPr txBox="1">
            <a:spLocks noGrp="1"/>
          </p:cNvSpPr>
          <p:nvPr>
            <p:ph type="sldNum" idx="12"/>
          </p:nvPr>
        </p:nvSpPr>
        <p:spPr>
          <a:xfrm>
            <a:off x="8306459" y="167346"/>
            <a:ext cx="630621" cy="35976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400" b="1" i="0" u="none" strike="noStrike" cap="none" baseline="0">
                <a:solidFill>
                  <a:srgbClr val="262626"/>
                </a:solidFill>
                <a:latin typeface="Calibri"/>
                <a:ea typeface="Calibri"/>
                <a:cs typeface="Calibri"/>
                <a:sym typeface="Calibri"/>
              </a:rPr>
              <a:t>7</a:t>
            </a:fld>
            <a:endParaRPr lang="en-US" sz="1400" b="1" i="0" u="none" strike="noStrike" cap="none" baseline="0">
              <a:solidFill>
                <a:srgbClr val="262626"/>
              </a:solidFill>
              <a:latin typeface="Calibri"/>
              <a:ea typeface="Calibri"/>
              <a:cs typeface="Calibri"/>
              <a:sym typeface="Calibri"/>
            </a:endParaRP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pic>
        <p:nvPicPr>
          <p:cNvPr id="273" name="Shape 273"/>
          <p:cNvPicPr preferRelativeResize="0"/>
          <p:nvPr/>
        </p:nvPicPr>
        <p:blipFill rotWithShape="1">
          <a:blip r:embed="rId3">
            <a:alphaModFix/>
          </a:blip>
          <a:srcRect/>
          <a:stretch/>
        </p:blipFill>
        <p:spPr>
          <a:xfrm>
            <a:off x="113266" y="2029233"/>
            <a:ext cx="8954413" cy="3448540"/>
          </a:xfrm>
          <a:prstGeom prst="rect">
            <a:avLst/>
          </a:prstGeom>
          <a:noFill/>
          <a:ln>
            <a:noFill/>
          </a:ln>
        </p:spPr>
      </p:pic>
      <p:sp>
        <p:nvSpPr>
          <p:cNvPr id="274" name="Shape 274"/>
          <p:cNvSpPr/>
          <p:nvPr/>
        </p:nvSpPr>
        <p:spPr>
          <a:xfrm>
            <a:off x="3204193" y="4997003"/>
            <a:ext cx="3383349" cy="637233"/>
          </a:xfrm>
          <a:prstGeom prst="rect">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sp>
        <p:nvSpPr>
          <p:cNvPr id="275" name="Shape 275"/>
          <p:cNvSpPr txBox="1">
            <a:spLocks noGrp="1"/>
          </p:cNvSpPr>
          <p:nvPr>
            <p:ph type="title"/>
          </p:nvPr>
        </p:nvSpPr>
        <p:spPr>
          <a:xfrm>
            <a:off x="284162" y="630381"/>
            <a:ext cx="8574086" cy="967839"/>
          </a:xfrm>
          <a:prstGeom prst="rect">
            <a:avLst/>
          </a:prstGeom>
          <a:noFill/>
          <a:ln>
            <a:noFill/>
          </a:ln>
        </p:spPr>
        <p:txBody>
          <a:bodyPr lIns="91425" tIns="45700" rIns="91425" bIns="45700" anchor="ctr" anchorCtr="0">
            <a:noAutofit/>
          </a:bodyPr>
          <a:lstStyle/>
          <a:p>
            <a:pPr marL="0" marR="0" lvl="0" indent="0" algn="r" rtl="0">
              <a:spcBef>
                <a:spcPts val="0"/>
              </a:spcBef>
              <a:buClr>
                <a:schemeClr val="lt1"/>
              </a:buClr>
              <a:buSzPct val="25000"/>
              <a:buFont typeface="Cantarell"/>
              <a:buNone/>
            </a:pPr>
            <a:r>
              <a:rPr lang="en-US" sz="4200" b="0" i="0" u="none" strike="noStrike" cap="none" baseline="0">
                <a:solidFill>
                  <a:schemeClr val="lt1"/>
                </a:solidFill>
                <a:latin typeface="Cantarell"/>
                <a:ea typeface="Cantarell"/>
                <a:cs typeface="Cantarell"/>
                <a:sym typeface="Cantarell"/>
              </a:rPr>
              <a:t>Code: Gyro Wall Follow</a:t>
            </a:r>
          </a:p>
        </p:txBody>
      </p:sp>
      <p:sp>
        <p:nvSpPr>
          <p:cNvPr id="276" name="Shape 276"/>
          <p:cNvSpPr txBox="1">
            <a:spLocks noGrp="1"/>
          </p:cNvSpPr>
          <p:nvPr>
            <p:ph type="ftr" idx="11"/>
          </p:nvPr>
        </p:nvSpPr>
        <p:spPr>
          <a:xfrm>
            <a:off x="199697" y="6437032"/>
            <a:ext cx="6124902" cy="365125"/>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r>
              <a:rPr lang="en-US" sz="1100" b="1" i="0" u="none" strike="noStrike" cap="none" baseline="0">
                <a:solidFill>
                  <a:srgbClr val="A5A5A5"/>
                </a:solidFill>
                <a:latin typeface="Calibri"/>
                <a:ea typeface="Calibri"/>
                <a:cs typeface="Calibri"/>
                <a:sym typeface="Calibri"/>
              </a:rPr>
              <a:t>© 2015 EV3Lessons.com, Last edit 6/23/2015</a:t>
            </a:r>
          </a:p>
        </p:txBody>
      </p:sp>
      <p:sp>
        <p:nvSpPr>
          <p:cNvPr id="277" name="Shape 277"/>
          <p:cNvSpPr txBox="1">
            <a:spLocks noGrp="1"/>
          </p:cNvSpPr>
          <p:nvPr>
            <p:ph type="sldNum" idx="12"/>
          </p:nvPr>
        </p:nvSpPr>
        <p:spPr>
          <a:xfrm>
            <a:off x="8306459" y="167346"/>
            <a:ext cx="630621" cy="35976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400" b="1" i="0" u="none" strike="noStrike" cap="none" baseline="0">
                <a:solidFill>
                  <a:srgbClr val="262626"/>
                </a:solidFill>
                <a:latin typeface="Calibri"/>
                <a:ea typeface="Calibri"/>
                <a:cs typeface="Calibri"/>
                <a:sym typeface="Calibri"/>
              </a:rPr>
              <a:t>8</a:t>
            </a:fld>
            <a:endParaRPr lang="en-US" sz="1400" b="1" i="0" u="none" strike="noStrike" cap="none" baseline="0">
              <a:solidFill>
                <a:srgbClr val="262626"/>
              </a:solidFill>
              <a:latin typeface="Calibri"/>
              <a:ea typeface="Calibri"/>
              <a:cs typeface="Calibri"/>
              <a:sym typeface="Calibri"/>
            </a:endParaRPr>
          </a:p>
        </p:txBody>
      </p:sp>
      <p:sp>
        <p:nvSpPr>
          <p:cNvPr id="278" name="Shape 278"/>
          <p:cNvSpPr txBox="1"/>
          <p:nvPr/>
        </p:nvSpPr>
        <p:spPr>
          <a:xfrm>
            <a:off x="4994571" y="3720430"/>
            <a:ext cx="2660055" cy="1615827"/>
          </a:xfrm>
          <a:prstGeom prst="rect">
            <a:avLst/>
          </a:prstGeom>
          <a:solidFill>
            <a:schemeClr val="lt1"/>
          </a:solidFill>
          <a:ln>
            <a:noFill/>
          </a:ln>
        </p:spPr>
        <p:txBody>
          <a:bodyPr lIns="91425" tIns="45700" rIns="91425" bIns="45700" anchor="t" anchorCtr="0">
            <a:noAutofit/>
          </a:bodyPr>
          <a:lstStyle/>
          <a:p>
            <a:pPr marL="0" marR="0" lvl="0" indent="0" algn="l" rtl="0">
              <a:spcBef>
                <a:spcPts val="0"/>
              </a:spcBef>
              <a:buSzPct val="25000"/>
              <a:buNone/>
            </a:pPr>
            <a:r>
              <a:rPr lang="en-US" sz="900" b="0" i="0" u="none" strike="noStrike" cap="none" baseline="0">
                <a:solidFill>
                  <a:schemeClr val="dk1"/>
                </a:solidFill>
                <a:latin typeface="Calibri"/>
                <a:ea typeface="Calibri"/>
                <a:cs typeface="Calibri"/>
                <a:sym typeface="Calibri"/>
              </a:rPr>
              <a:t>Deel 2: Bereken en pas de correctie toe</a:t>
            </a:r>
          </a:p>
          <a:p>
            <a:pPr marL="171450" marR="0" lvl="0" indent="-171450" algn="l" rtl="0">
              <a:spcBef>
                <a:spcPts val="0"/>
              </a:spcBef>
              <a:buClr>
                <a:schemeClr val="dk1"/>
              </a:buClr>
              <a:buSzPct val="100000"/>
              <a:buFont typeface="Calibri"/>
              <a:buChar char="-"/>
            </a:pPr>
            <a:r>
              <a:rPr lang="en-US" sz="900" b="0" i="0" u="none" strike="noStrike" cap="none" baseline="0">
                <a:solidFill>
                  <a:schemeClr val="dk1"/>
                </a:solidFill>
                <a:latin typeface="Calibri"/>
                <a:ea typeface="Calibri"/>
                <a:cs typeface="Calibri"/>
                <a:sym typeface="Calibri"/>
              </a:rPr>
              <a:t>We moeten de afwijking uit deel 1 vermenigvuldigen met 0.7 om de draaiwaarde te krijgen</a:t>
            </a:r>
          </a:p>
          <a:p>
            <a:pPr marL="171450" marR="0" lvl="0" indent="-171450" algn="l" rtl="0">
              <a:spcBef>
                <a:spcPts val="0"/>
              </a:spcBef>
              <a:buClr>
                <a:schemeClr val="dk1"/>
              </a:buClr>
              <a:buSzPct val="100000"/>
              <a:buFont typeface="Calibri"/>
              <a:buChar char="-"/>
            </a:pPr>
            <a:r>
              <a:rPr lang="en-US" sz="900" b="0" i="0" u="none" strike="noStrike" cap="none" baseline="0">
                <a:solidFill>
                  <a:schemeClr val="dk1"/>
                </a:solidFill>
                <a:latin typeface="Calibri"/>
                <a:ea typeface="Calibri"/>
                <a:cs typeface="Calibri"/>
                <a:sym typeface="Calibri"/>
              </a:rPr>
              <a:t>We kozen voor -0.7 omdat op deze manier bij een afwijking van 30 of -30 maximaal 21 of -21 gestuurd zal worden.</a:t>
            </a:r>
          </a:p>
          <a:p>
            <a:pPr marL="171450" marR="0" lvl="0" indent="-171450" algn="l" rtl="0">
              <a:spcBef>
                <a:spcPts val="0"/>
              </a:spcBef>
              <a:buClr>
                <a:schemeClr val="dk1"/>
              </a:buClr>
              <a:buSzPct val="100000"/>
              <a:buFont typeface="Calibri"/>
              <a:buChar char="-"/>
            </a:pPr>
            <a:r>
              <a:rPr lang="en-US" sz="900" b="0" i="0" u="none" strike="noStrike" cap="none" baseline="0">
                <a:solidFill>
                  <a:schemeClr val="dk1"/>
                </a:solidFill>
                <a:latin typeface="Calibri"/>
                <a:ea typeface="Calibri"/>
                <a:cs typeface="Calibri"/>
                <a:sym typeface="Calibri"/>
              </a:rPr>
              <a:t>Je kunt de waarden aanpassen om de lijnvolger naar je zin te maken.</a:t>
            </a:r>
          </a:p>
          <a:p>
            <a:pPr marL="171450" marR="0" lvl="0" indent="-171450" algn="l" rtl="0">
              <a:spcBef>
                <a:spcPts val="0"/>
              </a:spcBef>
              <a:buClr>
                <a:schemeClr val="dk1"/>
              </a:buClr>
              <a:buSzPct val="100000"/>
              <a:buFont typeface="Calibri"/>
              <a:buChar char="-"/>
            </a:pPr>
            <a:r>
              <a:rPr lang="en-US" sz="900" b="0" i="0" u="none" strike="noStrike" cap="none" baseline="0">
                <a:solidFill>
                  <a:schemeClr val="dk1"/>
                </a:solidFill>
                <a:latin typeface="Calibri"/>
                <a:ea typeface="Calibri"/>
                <a:cs typeface="Calibri"/>
                <a:sym typeface="Calibri"/>
              </a:rPr>
              <a:t>De waarde kan negatief 0.7 zijn als je de motoren anders zijn aangesloten</a:t>
            </a:r>
          </a:p>
        </p:txBody>
      </p:sp>
      <p:sp>
        <p:nvSpPr>
          <p:cNvPr id="279" name="Shape 279"/>
          <p:cNvSpPr txBox="1"/>
          <p:nvPr/>
        </p:nvSpPr>
        <p:spPr>
          <a:xfrm>
            <a:off x="3204193" y="5488466"/>
            <a:ext cx="3958091" cy="646331"/>
          </a:xfrm>
          <a:prstGeom prst="rect">
            <a:avLst/>
          </a:prstGeom>
          <a:solidFill>
            <a:schemeClr val="lt1"/>
          </a:solidFill>
          <a:ln>
            <a:noFill/>
          </a:ln>
        </p:spPr>
        <p:txBody>
          <a:bodyPr lIns="91425" tIns="45700" rIns="91425" bIns="45700" anchor="t" anchorCtr="0">
            <a:noAutofit/>
          </a:bodyPr>
          <a:lstStyle/>
          <a:p>
            <a:pPr marL="0" marR="0" lvl="0" indent="0" algn="l" rtl="0">
              <a:spcBef>
                <a:spcPts val="0"/>
              </a:spcBef>
              <a:buSzPct val="25000"/>
              <a:buNone/>
            </a:pPr>
            <a:r>
              <a:rPr lang="en-US" sz="900" b="0" i="0" u="none" strike="noStrike" cap="none" baseline="0">
                <a:solidFill>
                  <a:schemeClr val="dk1"/>
                </a:solidFill>
                <a:latin typeface="Calibri"/>
                <a:ea typeface="Calibri"/>
                <a:cs typeface="Calibri"/>
                <a:sym typeface="Calibri"/>
              </a:rPr>
              <a:t>Je hebt geen constant block nodig met een datanaaf. We hebben dat gedaan zodat het duidelijker is dat je kunt vermenigvuldigen met een constante naar keus.</a:t>
            </a:r>
          </a:p>
          <a:p>
            <a:pPr marL="0" marR="0" lvl="0" indent="0" algn="l" rtl="0">
              <a:spcBef>
                <a:spcPts val="0"/>
              </a:spcBef>
              <a:buNone/>
            </a:pPr>
            <a:endParaRPr sz="900" b="0" i="0" u="none" strike="noStrike" cap="none" baseline="0">
              <a:solidFill>
                <a:schemeClr val="dk1"/>
              </a:solidFill>
              <a:latin typeface="Calibri"/>
              <a:ea typeface="Calibri"/>
              <a:cs typeface="Calibri"/>
              <a:sym typeface="Calibri"/>
            </a:endParaRPr>
          </a:p>
        </p:txBody>
      </p:sp>
      <p:sp>
        <p:nvSpPr>
          <p:cNvPr id="280" name="Shape 280"/>
          <p:cNvSpPr txBox="1"/>
          <p:nvPr/>
        </p:nvSpPr>
        <p:spPr>
          <a:xfrm>
            <a:off x="2506818" y="2271306"/>
            <a:ext cx="6351430" cy="646331"/>
          </a:xfrm>
          <a:prstGeom prst="rect">
            <a:avLst/>
          </a:prstGeom>
          <a:solidFill>
            <a:schemeClr val="lt1"/>
          </a:solidFill>
          <a:ln>
            <a:noFill/>
          </a:ln>
        </p:spPr>
        <p:txBody>
          <a:bodyPr lIns="91425" tIns="45700" rIns="91425" bIns="45700" anchor="t" anchorCtr="0">
            <a:noAutofit/>
          </a:bodyPr>
          <a:lstStyle/>
          <a:p>
            <a:pPr marL="0" marR="0" lvl="0" indent="0" algn="l" rtl="0">
              <a:spcBef>
                <a:spcPts val="0"/>
              </a:spcBef>
              <a:buSzPct val="25000"/>
              <a:buNone/>
            </a:pPr>
            <a:r>
              <a:rPr lang="en-US" sz="900" b="0" i="0" u="none" strike="noStrike" cap="none" baseline="0">
                <a:solidFill>
                  <a:schemeClr val="dk1"/>
                </a:solidFill>
                <a:latin typeface="Calibri"/>
                <a:ea typeface="Calibri"/>
                <a:cs typeface="Calibri"/>
                <a:sym typeface="Calibri"/>
              </a:rPr>
              <a:t>Elk proporitioneel programma heeft twee onderdelen nodig: Onderdeel 1 berekent de afwijking (in dit geval de afstand tot de lijn) en onderdeel 2 berekent de corrective bij de afwijking (in dit geval hoe veel er gedraaid moet worden). Je kunt proportionele besturing ook met andere sensors gebruiken. Het werkt heel erg goed!!</a:t>
            </a:r>
          </a:p>
          <a:p>
            <a:pPr marL="0" marR="0" lvl="0" indent="0" algn="l" rtl="0">
              <a:spcBef>
                <a:spcPts val="0"/>
              </a:spcBef>
              <a:buNone/>
            </a:pPr>
            <a:endParaRPr sz="900" b="0" i="0" u="none" strike="noStrike" cap="none" baseline="0">
              <a:solidFill>
                <a:schemeClr val="dk1"/>
              </a:solidFill>
              <a:latin typeface="Calibri"/>
              <a:ea typeface="Calibri"/>
              <a:cs typeface="Calibri"/>
              <a:sym typeface="Calibri"/>
            </a:endParaRPr>
          </a:p>
        </p:txBody>
      </p:sp>
      <p:sp>
        <p:nvSpPr>
          <p:cNvPr id="281" name="Shape 281"/>
          <p:cNvSpPr txBox="1"/>
          <p:nvPr/>
        </p:nvSpPr>
        <p:spPr>
          <a:xfrm>
            <a:off x="495710" y="3628367"/>
            <a:ext cx="1268696" cy="1200329"/>
          </a:xfrm>
          <a:prstGeom prst="rect">
            <a:avLst/>
          </a:prstGeom>
          <a:solidFill>
            <a:schemeClr val="lt1"/>
          </a:solidFill>
          <a:ln>
            <a:noFill/>
          </a:ln>
        </p:spPr>
        <p:txBody>
          <a:bodyPr lIns="91425" tIns="45700" rIns="91425" bIns="45700" anchor="t" anchorCtr="0">
            <a:noAutofit/>
          </a:bodyPr>
          <a:lstStyle/>
          <a:p>
            <a:pPr marL="0" marR="0" lvl="0" indent="0" algn="l" rtl="0">
              <a:spcBef>
                <a:spcPts val="0"/>
              </a:spcBef>
              <a:buSzPct val="25000"/>
              <a:buNone/>
            </a:pPr>
            <a:r>
              <a:rPr lang="en-US" sz="900" b="0" i="0" u="none" strike="noStrike" cap="none" baseline="0">
                <a:solidFill>
                  <a:schemeClr val="dk1"/>
                </a:solidFill>
                <a:latin typeface="Calibri"/>
                <a:ea typeface="Calibri"/>
                <a:cs typeface="Calibri"/>
                <a:sym typeface="Calibri"/>
              </a:rPr>
              <a:t>Dit herkalibreert de gyroscoop. Dit moet je slechts één keer doen in het programma. Lees de les over de gyroscoop voor instructies</a:t>
            </a:r>
          </a:p>
          <a:p>
            <a:pPr marL="0" marR="0" lvl="0" indent="0" algn="l" rtl="0">
              <a:spcBef>
                <a:spcPts val="0"/>
              </a:spcBef>
              <a:buNone/>
            </a:pPr>
            <a:endParaRPr sz="900" b="0" i="0" u="none" strike="noStrike" cap="none" baseline="0">
              <a:solidFill>
                <a:schemeClr val="dk1"/>
              </a:solidFill>
              <a:latin typeface="Calibri"/>
              <a:ea typeface="Calibri"/>
              <a:cs typeface="Calibri"/>
              <a:sym typeface="Calibri"/>
            </a:endParaRPr>
          </a:p>
        </p:txBody>
      </p:sp>
      <p:sp>
        <p:nvSpPr>
          <p:cNvPr id="282" name="Shape 282"/>
          <p:cNvSpPr txBox="1"/>
          <p:nvPr/>
        </p:nvSpPr>
        <p:spPr>
          <a:xfrm>
            <a:off x="7996107" y="3743514"/>
            <a:ext cx="862141" cy="784830"/>
          </a:xfrm>
          <a:prstGeom prst="rect">
            <a:avLst/>
          </a:prstGeom>
          <a:solidFill>
            <a:schemeClr val="lt1"/>
          </a:solidFill>
          <a:ln>
            <a:noFill/>
          </a:ln>
        </p:spPr>
        <p:txBody>
          <a:bodyPr lIns="91425" tIns="45700" rIns="91425" bIns="45700" anchor="t" anchorCtr="0">
            <a:noAutofit/>
          </a:bodyPr>
          <a:lstStyle/>
          <a:p>
            <a:pPr marL="0" marR="0" lvl="0" indent="0" algn="l" rtl="0">
              <a:spcBef>
                <a:spcPts val="0"/>
              </a:spcBef>
              <a:buSzPct val="25000"/>
              <a:buNone/>
            </a:pPr>
            <a:r>
              <a:rPr lang="en-US" sz="900" b="0" i="0" u="none" strike="noStrike" cap="none" baseline="0">
                <a:solidFill>
                  <a:schemeClr val="dk1"/>
                </a:solidFill>
                <a:latin typeface="Calibri"/>
                <a:ea typeface="Calibri"/>
                <a:cs typeface="Calibri"/>
                <a:sym typeface="Calibri"/>
              </a:rPr>
              <a:t>Dit stopt als je op de middelste knop drukt</a:t>
            </a:r>
          </a:p>
          <a:p>
            <a:pPr marL="0" marR="0" lvl="0" indent="0" algn="l" rtl="0">
              <a:spcBef>
                <a:spcPts val="0"/>
              </a:spcBef>
              <a:buNone/>
            </a:pPr>
            <a:endParaRPr sz="900" b="0" i="0" u="none" strike="noStrike" cap="none" baseline="0">
              <a:solidFill>
                <a:schemeClr val="dk1"/>
              </a:solidFill>
              <a:latin typeface="Calibri"/>
              <a:ea typeface="Calibri"/>
              <a:cs typeface="Calibri"/>
              <a:sym typeface="Calibri"/>
            </a:endParaRPr>
          </a:p>
        </p:txBody>
      </p:sp>
      <p:sp>
        <p:nvSpPr>
          <p:cNvPr id="283" name="Shape 283"/>
          <p:cNvSpPr txBox="1"/>
          <p:nvPr/>
        </p:nvSpPr>
        <p:spPr>
          <a:xfrm>
            <a:off x="2677774" y="3696453"/>
            <a:ext cx="2316797" cy="1615827"/>
          </a:xfrm>
          <a:prstGeom prst="rect">
            <a:avLst/>
          </a:prstGeom>
          <a:solidFill>
            <a:schemeClr val="lt1"/>
          </a:solidFill>
          <a:ln>
            <a:noFill/>
          </a:ln>
        </p:spPr>
        <p:txBody>
          <a:bodyPr lIns="91425" tIns="45700" rIns="91425" bIns="45700" anchor="t" anchorCtr="0">
            <a:noAutofit/>
          </a:bodyPr>
          <a:lstStyle/>
          <a:p>
            <a:pPr marL="0" marR="0" lvl="0" indent="0" algn="l" rtl="0">
              <a:spcBef>
                <a:spcPts val="0"/>
              </a:spcBef>
              <a:buSzPct val="25000"/>
              <a:buNone/>
            </a:pPr>
            <a:r>
              <a:rPr lang="en-US" sz="900" b="0" i="0" u="none" strike="noStrike" cap="none" baseline="0">
                <a:solidFill>
                  <a:schemeClr val="dk1"/>
                </a:solidFill>
                <a:latin typeface="Calibri"/>
                <a:ea typeface="Calibri"/>
                <a:cs typeface="Calibri"/>
                <a:sym typeface="Calibri"/>
              </a:rPr>
              <a:t>Deel 1: Bereken de error</a:t>
            </a:r>
          </a:p>
          <a:p>
            <a:pPr marL="171450" marR="0" lvl="0" indent="-171450" algn="l" rtl="0">
              <a:spcBef>
                <a:spcPts val="0"/>
              </a:spcBef>
              <a:buClr>
                <a:schemeClr val="dk1"/>
              </a:buClr>
              <a:buSzPct val="100000"/>
              <a:buFont typeface="Calibri"/>
              <a:buChar char="-"/>
            </a:pPr>
            <a:r>
              <a:rPr lang="en-US" sz="900" b="0" i="0" u="none" strike="noStrike" cap="none" baseline="0">
                <a:solidFill>
                  <a:schemeClr val="dk1"/>
                </a:solidFill>
                <a:latin typeface="Calibri"/>
                <a:ea typeface="Calibri"/>
                <a:cs typeface="Calibri"/>
                <a:sym typeface="Calibri"/>
              </a:rPr>
              <a:t>Ons doel is om de robot met een kleine hoek tegen de muur te rijden (gyroscoop = -5). Daarmee is onze afwijking gelijjk aan de gyroscoop = -5.</a:t>
            </a:r>
          </a:p>
          <a:p>
            <a:pPr marL="171450" marR="0" lvl="0" indent="-171450" algn="l" rtl="0">
              <a:spcBef>
                <a:spcPts val="0"/>
              </a:spcBef>
              <a:buClr>
                <a:schemeClr val="dk1"/>
              </a:buClr>
              <a:buSzPct val="100000"/>
              <a:buFont typeface="Calibri"/>
              <a:buChar char="-"/>
            </a:pPr>
            <a:r>
              <a:rPr lang="en-US" sz="900" b="0" i="0" u="none" strike="noStrike" cap="none" baseline="0">
                <a:solidFill>
                  <a:schemeClr val="dk1"/>
                </a:solidFill>
                <a:latin typeface="Calibri"/>
                <a:ea typeface="Calibri"/>
                <a:cs typeface="Calibri"/>
                <a:sym typeface="Calibri"/>
              </a:rPr>
              <a:t>De robot is vaak niet verder dan 30 graden van recht – die waarde gebruiken we dus als de afwijking voor het slechtste geval</a:t>
            </a:r>
          </a:p>
          <a:p>
            <a:pPr marL="171450" marR="0" lvl="0" indent="-114300" algn="l" rtl="0">
              <a:spcBef>
                <a:spcPts val="0"/>
              </a:spcBef>
              <a:buClr>
                <a:schemeClr val="dk1"/>
              </a:buClr>
              <a:buFont typeface="Calibri"/>
              <a:buNone/>
            </a:pPr>
            <a:endParaRPr sz="900" b="0" i="0" u="none" strike="noStrike" cap="none" baseline="0">
              <a:solidFill>
                <a:schemeClr val="dk1"/>
              </a:solidFill>
              <a:latin typeface="Calibri"/>
              <a:ea typeface="Calibri"/>
              <a:cs typeface="Calibri"/>
              <a:sym typeface="Calibri"/>
            </a:endParaRPr>
          </a:p>
          <a:p>
            <a:pPr marL="0" marR="0" lvl="0" indent="0" algn="l" rtl="0">
              <a:spcBef>
                <a:spcPts val="0"/>
              </a:spcBef>
              <a:buNone/>
            </a:pPr>
            <a:endParaRPr sz="900" b="0" i="0" u="none" strike="noStrike" cap="none" baseline="0">
              <a:solidFill>
                <a:schemeClr val="dk1"/>
              </a:solidFill>
              <a:latin typeface="Calibri"/>
              <a:ea typeface="Calibri"/>
              <a:cs typeface="Calibri"/>
              <a:sym typeface="Calibri"/>
            </a:endParaRP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Shape 288"/>
          <p:cNvSpPr txBox="1">
            <a:spLocks noGrp="1"/>
          </p:cNvSpPr>
          <p:nvPr>
            <p:ph type="title"/>
          </p:nvPr>
        </p:nvSpPr>
        <p:spPr>
          <a:xfrm>
            <a:off x="284162" y="630381"/>
            <a:ext cx="8574086" cy="967839"/>
          </a:xfrm>
          <a:prstGeom prst="rect">
            <a:avLst/>
          </a:prstGeom>
          <a:solidFill>
            <a:srgbClr val="262626">
              <a:alpha val="69803"/>
            </a:srgbClr>
          </a:solidFill>
          <a:ln>
            <a:noFill/>
          </a:ln>
        </p:spPr>
        <p:txBody>
          <a:bodyPr lIns="91425" tIns="45700" rIns="91425" bIns="45700" anchor="ctr" anchorCtr="0">
            <a:noAutofit/>
          </a:bodyPr>
          <a:lstStyle/>
          <a:p>
            <a:pPr marL="0" marR="0" lvl="0" indent="0" algn="r" rtl="0">
              <a:spcBef>
                <a:spcPts val="0"/>
              </a:spcBef>
              <a:buClr>
                <a:schemeClr val="lt1"/>
              </a:buClr>
              <a:buSzPct val="25000"/>
              <a:buFont typeface="Cantarell"/>
              <a:buNone/>
            </a:pPr>
            <a:r>
              <a:rPr lang="en-US" sz="4200" b="0" i="0" u="none" strike="noStrike" cap="none" baseline="0">
                <a:solidFill>
                  <a:schemeClr val="lt1"/>
                </a:solidFill>
                <a:latin typeface="Cantarell"/>
                <a:ea typeface="Cantarell"/>
                <a:cs typeface="Cantarell"/>
                <a:sym typeface="Cantarell"/>
              </a:rPr>
              <a:t>Discussie</a:t>
            </a:r>
          </a:p>
        </p:txBody>
      </p:sp>
      <p:sp>
        <p:nvSpPr>
          <p:cNvPr id="289" name="Shape 289"/>
          <p:cNvSpPr txBox="1">
            <a:spLocks noGrp="1"/>
          </p:cNvSpPr>
          <p:nvPr>
            <p:ph type="body" idx="1"/>
          </p:nvPr>
        </p:nvSpPr>
        <p:spPr>
          <a:xfrm>
            <a:off x="508000" y="2133600"/>
            <a:ext cx="8350250" cy="3992562"/>
          </a:xfrm>
          <a:prstGeom prst="rect">
            <a:avLst/>
          </a:prstGeom>
          <a:noFill/>
          <a:ln>
            <a:noFill/>
          </a:ln>
        </p:spPr>
        <p:txBody>
          <a:bodyPr lIns="91425" tIns="45700" rIns="91425" bIns="45700" anchor="t" anchorCtr="0">
            <a:noAutofit/>
          </a:bodyPr>
          <a:lstStyle/>
          <a:p>
            <a:pPr marL="457200" marR="0" lvl="0" indent="-457200" algn="l" rtl="0">
              <a:spcBef>
                <a:spcPts val="0"/>
              </a:spcBef>
              <a:buClr>
                <a:srgbClr val="A5A5A5"/>
              </a:buClr>
              <a:buSzPct val="90000"/>
              <a:buFont typeface="Cantarell"/>
              <a:buAutoNum type="arabicPeriod"/>
            </a:pPr>
            <a:r>
              <a:rPr lang="en-US" sz="2400" b="0" i="0" u="none" strike="noStrike" cap="none" baseline="0">
                <a:solidFill>
                  <a:srgbClr val="FF0000"/>
                </a:solidFill>
                <a:latin typeface="Calibri"/>
                <a:ea typeface="Calibri"/>
                <a:cs typeface="Calibri"/>
                <a:sym typeface="Calibri"/>
              </a:rPr>
              <a:t>Vergelijk de code om rechtdoor te rijden met die om de muur te volgen. Welke overeenkomsten en verschillen zie je?</a:t>
            </a:r>
            <a:br>
              <a:rPr lang="en-US" sz="2400" b="0" i="0" u="none" strike="noStrike" cap="none" baseline="0">
                <a:solidFill>
                  <a:srgbClr val="FF0000"/>
                </a:solidFill>
                <a:latin typeface="Calibri"/>
                <a:ea typeface="Calibri"/>
                <a:cs typeface="Calibri"/>
                <a:sym typeface="Calibri"/>
              </a:rPr>
            </a:br>
            <a:r>
              <a:rPr lang="en-US" sz="2400" b="0" i="0" u="none" strike="noStrike" cap="none" baseline="0">
                <a:solidFill>
                  <a:srgbClr val="262626"/>
                </a:solidFill>
                <a:latin typeface="Calibri"/>
                <a:ea typeface="Calibri"/>
                <a:cs typeface="Calibri"/>
                <a:sym typeface="Calibri"/>
              </a:rPr>
              <a:t>Antwoord: Er is geen doelhoek om rechtdoor te rijden: die is 0. Als je de muur wilt volgen moet je een doelwaarde invullen voor hoe ver je de robot naar de muur wilt laten afbuigen</a:t>
            </a:r>
          </a:p>
          <a:p>
            <a:pPr marL="454025" marR="0" lvl="0" indent="-316865" algn="l" rtl="0">
              <a:spcBef>
                <a:spcPts val="2000"/>
              </a:spcBef>
              <a:buClr>
                <a:srgbClr val="A5A5A5"/>
              </a:buClr>
              <a:buFont typeface="Noto Symbol"/>
              <a:buNone/>
            </a:pPr>
            <a:endParaRPr sz="2400" b="0" i="0" u="none" strike="noStrike" cap="none" baseline="0">
              <a:solidFill>
                <a:srgbClr val="262626"/>
              </a:solidFill>
              <a:latin typeface="Calibri"/>
              <a:ea typeface="Calibri"/>
              <a:cs typeface="Calibri"/>
              <a:sym typeface="Calibri"/>
            </a:endParaRPr>
          </a:p>
        </p:txBody>
      </p:sp>
      <p:sp>
        <p:nvSpPr>
          <p:cNvPr id="290" name="Shape 290"/>
          <p:cNvSpPr txBox="1">
            <a:spLocks noGrp="1"/>
          </p:cNvSpPr>
          <p:nvPr>
            <p:ph type="ftr" idx="11"/>
          </p:nvPr>
        </p:nvSpPr>
        <p:spPr>
          <a:xfrm>
            <a:off x="199697" y="6437032"/>
            <a:ext cx="6124902" cy="365125"/>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r>
              <a:rPr lang="en-US" sz="1100" b="1" i="0" u="none" strike="noStrike" cap="none" baseline="0">
                <a:solidFill>
                  <a:srgbClr val="A5A5A5"/>
                </a:solidFill>
                <a:latin typeface="Calibri"/>
                <a:ea typeface="Calibri"/>
                <a:cs typeface="Calibri"/>
                <a:sym typeface="Calibri"/>
              </a:rPr>
              <a:t>© 2015 EV3Lessons.com, Last edit 6/23/2015</a:t>
            </a:r>
          </a:p>
        </p:txBody>
      </p:sp>
      <p:sp>
        <p:nvSpPr>
          <p:cNvPr id="291" name="Shape 291"/>
          <p:cNvSpPr txBox="1">
            <a:spLocks noGrp="1"/>
          </p:cNvSpPr>
          <p:nvPr>
            <p:ph type="sldNum" idx="12"/>
          </p:nvPr>
        </p:nvSpPr>
        <p:spPr>
          <a:xfrm>
            <a:off x="8306459" y="167346"/>
            <a:ext cx="630621" cy="35976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400" b="1" i="0" u="none" strike="noStrike" cap="none" baseline="0">
                <a:solidFill>
                  <a:srgbClr val="262626"/>
                </a:solidFill>
                <a:latin typeface="Calibri"/>
                <a:ea typeface="Calibri"/>
                <a:cs typeface="Calibri"/>
                <a:sym typeface="Calibri"/>
              </a:rPr>
              <a:t>9</a:t>
            </a:fld>
            <a:endParaRPr lang="en-US" sz="1400" b="1" i="0" u="none" strike="noStrike" cap="none" baseline="0">
              <a:solidFill>
                <a:srgbClr val="262626"/>
              </a:solidFill>
              <a:latin typeface="Calibri"/>
              <a:ea typeface="Calibri"/>
              <a:cs typeface="Calibri"/>
              <a:sym typeface="Calibri"/>
            </a:endParaRPr>
          </a:p>
        </p:txBody>
      </p:sp>
    </p:spTree>
  </p:cSld>
  <p:clrMapOvr>
    <a:masterClrMapping/>
  </p:clrMapOvr>
  <p:transition spd="slow">
    <p:cut/>
  </p:transition>
</p:sld>
</file>

<file path=ppt/theme/theme1.xml><?xml version="1.0" encoding="utf-8"?>
<a:theme xmlns:a="http://schemas.openxmlformats.org/drawingml/2006/main" name="Spectrum">
  <a:themeElements>
    <a:clrScheme name="Spectrum">
      <a:dk1>
        <a:srgbClr val="000000"/>
      </a:dk1>
      <a:lt1>
        <a:srgbClr val="FFFFFF"/>
      </a:lt1>
      <a:dk2>
        <a:srgbClr val="252731"/>
      </a:dk2>
      <a:lt2>
        <a:srgbClr val="EAE7E4"/>
      </a:lt2>
      <a:accent1>
        <a:srgbClr val="990000"/>
      </a:accent1>
      <a:accent2>
        <a:srgbClr val="FF6600"/>
      </a:accent2>
      <a:accent3>
        <a:srgbClr val="FFBA00"/>
      </a:accent3>
      <a:accent4>
        <a:srgbClr val="99CC00"/>
      </a:accent4>
      <a:accent5>
        <a:srgbClr val="528A02"/>
      </a:accent5>
      <a:accent6>
        <a:srgbClr val="333333"/>
      </a:accent6>
      <a:hlink>
        <a:srgbClr val="660000"/>
      </a:hlink>
      <a:folHlink>
        <a:srgbClr val="CC33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1285</Words>
  <Application>Microsoft Office PowerPoint</Application>
  <PresentationFormat>On-screen Show (4:3)</PresentationFormat>
  <Paragraphs>105</Paragraphs>
  <Slides>10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Cantarell</vt:lpstr>
      <vt:lpstr>Helvetica Neue</vt:lpstr>
      <vt:lpstr>Noto Symbol</vt:lpstr>
      <vt:lpstr>Spectrum</vt:lpstr>
      <vt:lpstr>Bewegen in een rechte lijn en het volgen van een muur met gyroscoop</vt:lpstr>
      <vt:lpstr>Leerdoelen</vt:lpstr>
      <vt:lpstr>Tips</vt:lpstr>
      <vt:lpstr>Pseudocode/Hints</vt:lpstr>
      <vt:lpstr>FYI: Proportional Line Follower</vt:lpstr>
      <vt:lpstr>Code: Gyro Move Straight</vt:lpstr>
      <vt:lpstr>Discussie</vt:lpstr>
      <vt:lpstr>Code: Gyro Wall Follow</vt:lpstr>
      <vt:lpstr>Discussie</vt:lpstr>
      <vt:lpstr>Credits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Bewegen in een rechte lijn en het volgen van een muur met gyroscoop</dc:title>
  <cp:lastModifiedBy>Sanjay Seshan</cp:lastModifiedBy>
  <cp:revision>2</cp:revision>
  <dcterms:modified xsi:type="dcterms:W3CDTF">2015-09-01T18:18:55Z</dcterms:modified>
</cp:coreProperties>
</file>