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F715-AEA7-4E9A-ABA6-036111251EA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393C-AE5D-405E-89B8-C529E55FF5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2015-11-05T18:50:15Z</dcterms:created>
  <dcterms:modified xsi:type="dcterms:W3CDTF">2015-11-05T19:04:16Z</dcterms:modified>
  <cp:category/>
</cp:coreProperties>
</file>