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284" r:id="rId3"/>
    <p:sldId id="281" r:id="rId4"/>
    <p:sldId id="279" r:id="rId5"/>
    <p:sldId id="283" r:id="rId6"/>
    <p:sldId id="280" r:id="rId7"/>
    <p:sldId id="28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4613"/>
  </p:normalViewPr>
  <p:slideViewPr>
    <p:cSldViewPr snapToGrid="0" snapToObjects="1">
      <p:cViewPr varScale="1">
        <p:scale>
          <a:sx n="79" d="100"/>
          <a:sy n="79" d="100"/>
        </p:scale>
        <p:origin x="31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1890-25CA-46F5-9F8C-9E79EBF4CE1C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806-5D5F-4AFE-8E3A-30EC8BB4272B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E37-E2BD-4CAE-B237-1EEED0ABFF10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3E21-E101-4D73-B43E-E88E406318A3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2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B8B2-FE24-4934-A1D5-B0D2E5301B1C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3C2F-EC1C-46CA-BECB-CFF1C49CD76C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6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7A6B-EFF2-41DA-9389-1DD4326B2EE4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7B4E-6008-4AC3-AE01-C0CC6493FE44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C136-C7FF-499B-A164-2D4C94D5780B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1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E4C-AF6A-44DC-9C1E-0CB7A12851C7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4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5922F30-34E0-4C39-BC01-021BBB3779F5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82AE-8167-4DFE-A047-E1FF61796F26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6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45A1-9DE0-45DA-AF74-AA448812466E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FE3-4A62-49E7-8F43-F6D0D08BEE13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9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D17F-FAD0-4E89-B98C-767A4628FD6E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C3B8-CCBA-411E-9DB3-AACF68D92F7D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0BA-9AAD-4420-BFD9-12D0784F3BD8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BF42-B0A3-48A3-84D3-002A163D0068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C439-D066-4536-BF0E-4339595C20C0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7BDB-31CB-4154-A354-1D8431D151E9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72863B-BF54-4663-891A-0C7919FC7BCF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FF-D9A2-48EA-A9B8-AB69C391D273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2A80F6-584C-43EF-BD30-4D3CC47ECCD6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00F0B2-6DC6-40C8-A51B-F3D7D06C3737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8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Calibrating Color sensors</a:t>
            </a:r>
          </a:p>
        </p:txBody>
      </p:sp>
    </p:spTree>
    <p:extLst>
      <p:ext uri="{BB962C8B-B14F-4D97-AF65-F5344CB8AC3E}">
        <p14:creationId xmlns:p14="http://schemas.microsoft.com/office/powerpoint/2010/main" val="18211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Learn why you need to calibrate your color sensors</a:t>
            </a:r>
          </a:p>
          <a:p>
            <a:r>
              <a:rPr lang="en-US" dirty="0"/>
              <a:t>2) Learn what calibration is</a:t>
            </a:r>
          </a:p>
          <a:p>
            <a:r>
              <a:rPr lang="en-US" dirty="0"/>
              <a:t>3) Learn how to calibrate your color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94020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Calibrate?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your EV3 Color Sensor in Light Sensor Mode (e.g., reflected light mode), you should calibrate it (not for Color Mode)</a:t>
            </a:r>
          </a:p>
          <a:p>
            <a:r>
              <a:rPr lang="en-US" dirty="0"/>
              <a:t>Calibration means “teaching” the sensor what is “Black” and what is “White”</a:t>
            </a:r>
          </a:p>
          <a:p>
            <a:pPr lvl="1"/>
            <a:r>
              <a:rPr lang="en-US" dirty="0"/>
              <a:t>This makes White read as 100 and Black read as 0</a:t>
            </a:r>
          </a:p>
          <a:p>
            <a:r>
              <a:rPr lang="en-US" dirty="0"/>
              <a:t>Run your Calibrate Program whenever light conditions change </a:t>
            </a:r>
          </a:p>
          <a:p>
            <a:r>
              <a:rPr lang="en-US" dirty="0"/>
              <a:t>If you have 2 Color Sensors, the same calibration will apply to BOTH sensors.  You don’t have to make a different calibration program for each color sensor.  Make it using 1 sensor on one of the ports and the values will apply to both. </a:t>
            </a:r>
          </a:p>
          <a:p>
            <a:pPr lvl="1"/>
            <a:r>
              <a:rPr lang="en-US" dirty="0"/>
              <a:t>If you have sensors that are very different from each other, you will need to write your own custom calibration.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Steps/Pseudocode for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Challenge: Write a program that will calibrate your EV3 Color Sensors for black and white.</a:t>
            </a:r>
          </a:p>
          <a:p>
            <a:r>
              <a:rPr lang="en-US"/>
              <a:t>Pseudocode:</a:t>
            </a:r>
          </a:p>
          <a:p>
            <a:r>
              <a:rPr lang="en-US"/>
              <a:t>Reset the existing calibration values</a:t>
            </a:r>
          </a:p>
          <a:p>
            <a:r>
              <a:rPr lang="en-US"/>
              <a:t>Display that the user should place the robot on “black” and press ok</a:t>
            </a:r>
          </a:p>
          <a:p>
            <a:r>
              <a:rPr lang="en-US"/>
              <a:t>Read the Color Sensor Block in Light mode and save it to the Color Sensor Block in Calibrate mode.</a:t>
            </a:r>
          </a:p>
          <a:p>
            <a:r>
              <a:rPr lang="en-US"/>
              <a:t>Repeat above steps for calibrating “white”.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26457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Calibrate Program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511926"/>
            <a:ext cx="8418511" cy="161423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When you run the above Calibrate Program, you will be asked to place the robot on a BLACK section of the mat and then hit center EV3 button.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you will be asked to place the robot on WHITE and hit center EV3 button.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" y="1471427"/>
            <a:ext cx="8747482" cy="27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When do you need to calibrate your color sensor?</a:t>
            </a:r>
          </a:p>
          <a:p>
            <a:pPr lvl="1"/>
            <a:r>
              <a:rPr lang="en-US" dirty="0"/>
              <a:t>When it is used in reflected light mode</a:t>
            </a:r>
          </a:p>
          <a:p>
            <a:r>
              <a:rPr lang="en-US" dirty="0"/>
              <a:t>2. If I have two color sensors, do I need to calibrate each one?</a:t>
            </a:r>
          </a:p>
          <a:p>
            <a:pPr lvl="1"/>
            <a:r>
              <a:rPr lang="en-US" dirty="0"/>
              <a:t>The calibration applies to both (or all) the color sensors you have connected to your brick</a:t>
            </a:r>
          </a:p>
          <a:p>
            <a:r>
              <a:rPr lang="en-US" dirty="0"/>
              <a:t>3. What are you doing when you calibrate?</a:t>
            </a:r>
          </a:p>
          <a:p>
            <a:pPr lvl="1"/>
            <a:r>
              <a:rPr lang="en-US" dirty="0"/>
              <a:t>You are teaching the sensors what “black” and “white” mean</a:t>
            </a:r>
          </a:p>
          <a:p>
            <a:r>
              <a:rPr lang="en-US" dirty="0"/>
              <a:t>4. Should you calibrate for other colors (e.g. green) if you want to follow a green line?</a:t>
            </a:r>
          </a:p>
          <a:p>
            <a:pPr lvl="1"/>
            <a:r>
              <a:rPr lang="en-US" dirty="0"/>
              <a:t>No, you always calibrate for black and white.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5652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72498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74907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462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Why Calibrate?</vt:lpstr>
      <vt:lpstr>Steps/Pseudocode for Calibration</vt:lpstr>
      <vt:lpstr>Calibrate Program Solution</vt:lpstr>
      <vt:lpstr>Discussion Guide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Color Sensors</dc:title>
  <cp:lastModifiedBy>Sanjay Seshan</cp:lastModifiedBy>
  <cp:revision>5</cp:revision>
  <dcterms:created xsi:type="dcterms:W3CDTF">2014-10-28T21:59:38Z</dcterms:created>
  <dcterms:modified xsi:type="dcterms:W3CDTF">2016-07-07T04:08:48Z</dcterms:modified>
</cp:coreProperties>
</file>