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20"/>
  </p:notesMasterIdLst>
  <p:handoutMasterIdLst>
    <p:handoutMasterId r:id="rId21"/>
  </p:handoutMasterIdLst>
  <p:sldIdLst>
    <p:sldId id="380" r:id="rId3"/>
    <p:sldId id="357" r:id="rId4"/>
    <p:sldId id="341" r:id="rId5"/>
    <p:sldId id="342" r:id="rId6"/>
    <p:sldId id="339" r:id="rId7"/>
    <p:sldId id="343" r:id="rId8"/>
    <p:sldId id="370" r:id="rId9"/>
    <p:sldId id="371" r:id="rId10"/>
    <p:sldId id="378" r:id="rId11"/>
    <p:sldId id="372" r:id="rId12"/>
    <p:sldId id="373" r:id="rId13"/>
    <p:sldId id="374" r:id="rId14"/>
    <p:sldId id="375" r:id="rId15"/>
    <p:sldId id="376" r:id="rId16"/>
    <p:sldId id="377" r:id="rId17"/>
    <p:sldId id="379" r:id="rId18"/>
    <p:sldId id="35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69"/>
    <p:restoredTop sz="96271" autoAdjust="0"/>
  </p:normalViewPr>
  <p:slideViewPr>
    <p:cSldViewPr snapToGrid="0" snapToObjects="1">
      <p:cViewPr varScale="1">
        <p:scale>
          <a:sx n="79" d="100"/>
          <a:sy n="79" d="100"/>
        </p:scale>
        <p:origin x="32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1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6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81EB-E98C-482E-B9B0-C9021FFC223B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0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0F4A-5493-4BC2-A237-7FE4F4BB2A77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2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30F5-9882-4D6B-A56F-3FF2135A9AA0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32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8AAA-8106-411C-9E1A-39A2F4FF36DE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5162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ECD9-6E6E-4C4B-A7CF-9C3BB1612739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31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8327-00B6-4223-B878-51ED661C155D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20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58B4-7A29-4B54-A2CC-E914726E6AB5}" type="datetime1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1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5AC9-02EA-4E84-BFAA-DA76ADEF7994}" type="datetime1">
              <a:rPr lang="en-US" smtClean="0"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02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7938-1598-4533-8526-2C98F329A897}" type="datetime1">
              <a:rPr lang="en-US" smtClean="0"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24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B06E-9D9C-4D85-ABAA-F31BEE5D6AFC}" type="datetime1">
              <a:rPr lang="en-US" smtClean="0"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 (Last Edit 7/06/2016)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28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C5BAF6F-72B3-4AB8-B169-1EB5276B79E7}" type="datetime1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2015 EV3Lessons.com (Last Edit 7/06/2016)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0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CDF4-A0C8-4051-9758-2B4E969149B8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02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160A-16A5-4130-BE75-85D1901355A9}" type="datetime1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44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36AD-A92B-480E-8FA0-5895E391AD18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16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B3EC-80DC-4650-BC09-4F3EE3C32A84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1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61E6-1DCE-4A1F-A46E-163C15BEDDC0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6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8FA5-67A5-437B-8FF3-7198EBBF0C10}" type="datetime1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8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A1B-53D8-4883-A9B6-A9CD3443BF0D}" type="datetime1">
              <a:rPr lang="en-US" smtClean="0"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9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B086-BC37-4EB9-8203-52C605F830E7}" type="datetime1">
              <a:rPr lang="en-US" smtClean="0"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3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EFF7-9F45-4849-B824-08CE5E3805C7}" type="datetime1">
              <a:rPr lang="en-US" smtClean="0"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 (Last Edit 7/06/2016)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6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0862655-67C3-4001-96DC-CC14F7CE8BF1}" type="datetime1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2015 EV3Lessons.com (Last Edit 7/06/2016)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0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E50F-1B08-4305-B7E2-05DF6892A66F}" type="datetime1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816109-C326-4942-A42C-69FB3C1E09B7}" type="datetime1">
              <a:rPr lang="en-US" smtClean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 (Last Edit 7/06/2016)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194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C9EED0-DD12-401D-A7A2-ECC0E7DF6240}" type="datetime1">
              <a:rPr lang="en-US" smtClean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 (Last Edit 7/06/2016)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588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7572" y="3346315"/>
            <a:ext cx="6180083" cy="507990"/>
          </a:xfrm>
        </p:spPr>
        <p:txBody>
          <a:bodyPr>
            <a:normAutofit/>
          </a:bodyPr>
          <a:lstStyle/>
          <a:p>
            <a:r>
              <a:rPr lang="en-US" dirty="0"/>
              <a:t>Introduction to MY BLOCKs</a:t>
            </a:r>
          </a:p>
        </p:txBody>
      </p:sp>
    </p:spTree>
    <p:extLst>
      <p:ext uri="{BB962C8B-B14F-4D97-AF65-F5344CB8AC3E}">
        <p14:creationId xmlns:p14="http://schemas.microsoft.com/office/powerpoint/2010/main" val="74277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043" y="3728907"/>
            <a:ext cx="2858461" cy="25972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 Add Inputs/Outputs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779240" cy="4373563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00B050"/>
                </a:solidFill>
              </a:rPr>
              <a:t>A. We need to add two inputs and one output so we will click the + button three times</a:t>
            </a:r>
          </a:p>
          <a:p>
            <a:pPr marL="457200" indent="-457200">
              <a:buFont typeface="+mj-lt"/>
              <a:buAutoNum type="arabicPeriod"/>
            </a:pPr>
            <a:endParaRPr lang="en-US" b="0" dirty="0"/>
          </a:p>
          <a:p>
            <a:pPr marL="457200" indent="-457200">
              <a:buFont typeface="+mj-lt"/>
              <a:buAutoNum type="arabicPeriod"/>
            </a:pPr>
            <a:endParaRPr lang="en-US" b="0" dirty="0"/>
          </a:p>
          <a:p>
            <a:r>
              <a:rPr lang="en-US" b="0" dirty="0">
                <a:solidFill>
                  <a:srgbClr val="7030A0"/>
                </a:solidFill>
              </a:rPr>
              <a:t>B. Go back to the first parameter</a:t>
            </a:r>
          </a:p>
          <a:p>
            <a:pPr marL="457200" indent="-457200">
              <a:buFont typeface="+mj-lt"/>
              <a:buAutoNum type="arabicPeriod"/>
            </a:pPr>
            <a:endParaRPr lang="en-US" b="0" dirty="0"/>
          </a:p>
          <a:p>
            <a:r>
              <a:rPr lang="en-US" b="0" dirty="0">
                <a:solidFill>
                  <a:srgbClr val="00B0F0"/>
                </a:solidFill>
              </a:rPr>
              <a:t>C. Go to Parameter Setup</a:t>
            </a:r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2879" t="22087" r="18521" b="21365"/>
          <a:stretch/>
        </p:blipFill>
        <p:spPr>
          <a:xfrm>
            <a:off x="4877664" y="1342000"/>
            <a:ext cx="2646840" cy="237340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477458" y="4857226"/>
            <a:ext cx="1299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Move Rotations and output Ultrasonic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2541" y="2305336"/>
            <a:ext cx="1299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Move Rotations and output Ultrasonic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68191" y="1710402"/>
            <a:ext cx="186122" cy="326168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825025" y="3978561"/>
            <a:ext cx="207894" cy="576943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211056" y="4979561"/>
            <a:ext cx="716104" cy="21621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33131" y="1535470"/>
            <a:ext cx="31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 flipH="1">
            <a:off x="5348541" y="4082366"/>
            <a:ext cx="29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06140" y="4732317"/>
            <a:ext cx="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94934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Setup Parameter for Power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787" y="1362094"/>
            <a:ext cx="5589496" cy="49756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13250" y="4423664"/>
            <a:ext cx="2449585" cy="1476462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7863" y="4523967"/>
            <a:ext cx="167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B. Select Input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7863" y="4162318"/>
            <a:ext cx="181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A. Pick a Name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863" y="5247265"/>
            <a:ext cx="298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D. Choose a default value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30695" y="3277039"/>
            <a:ext cx="233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Move Rotations and output Ultrasonic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87486" y="5958011"/>
            <a:ext cx="4038599" cy="2082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min &amp; </a:t>
            </a:r>
            <a:r>
              <a:rPr lang="en-US" sz="1200"/>
              <a:t>max values (only </a:t>
            </a:r>
            <a:r>
              <a:rPr lang="en-US" sz="1200" dirty="0"/>
              <a:t>available with slider)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7863" y="4885616"/>
            <a:ext cx="280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C. Power is a Number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863" y="5608914"/>
            <a:ext cx="298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E. Choose button Style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09128" y="4105517"/>
            <a:ext cx="31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3093572" y="4470204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3093572" y="4800306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3104454" y="512687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6783826" y="408017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373050" y="1777809"/>
            <a:ext cx="320779" cy="83474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85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256" y="1197809"/>
            <a:ext cx="5591175" cy="5076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Step 5: Setup Parameter for Rotation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59686" y="4080225"/>
            <a:ext cx="2604064" cy="1728654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482734" y="3142003"/>
            <a:ext cx="233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Move Rotations and output Ultrasonic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2096" y="1832590"/>
            <a:ext cx="19535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Now click on the second  parameter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27594" y="4018198"/>
            <a:ext cx="31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 flipH="1">
            <a:off x="3412038" y="4382885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 flipH="1">
            <a:off x="3412038" y="471298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 flipH="1">
            <a:off x="3422920" y="5039558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7211145" y="404728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996317" y="1762855"/>
            <a:ext cx="320779" cy="83474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3727" y="4696693"/>
            <a:ext cx="167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B. Select Input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727" y="4335044"/>
            <a:ext cx="181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A. Pick a Name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727" y="5419991"/>
            <a:ext cx="298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D. Choose a default value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727" y="5058342"/>
            <a:ext cx="280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C. Rotation is a Number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727" y="5781640"/>
            <a:ext cx="298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E. Choose button Style</a:t>
            </a:r>
          </a:p>
        </p:txBody>
      </p:sp>
    </p:spTree>
    <p:extLst>
      <p:ext uri="{BB962C8B-B14F-4D97-AF65-F5344CB8AC3E}">
        <p14:creationId xmlns:p14="http://schemas.microsoft.com/office/powerpoint/2010/main" val="1400535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138" y="1502331"/>
            <a:ext cx="5091082" cy="4616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6: Setup Parameter for Ultrasonic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78653" y="3396098"/>
            <a:ext cx="233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Move Rotations and output Ultrasonic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26098" y="4122790"/>
            <a:ext cx="31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 flipH="1">
            <a:off x="2810542" y="448747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 flipH="1">
            <a:off x="2810542" y="4817579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710509" y="1926370"/>
            <a:ext cx="320779" cy="83474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2096" y="1832590"/>
            <a:ext cx="1953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Now click on the third parameter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400" y="4705759"/>
            <a:ext cx="209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B. Select Output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8400" y="4335044"/>
            <a:ext cx="181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A. Pick a Name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8400" y="5076474"/>
            <a:ext cx="280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C. Ultrasonic output is a Number</a:t>
            </a:r>
          </a:p>
        </p:txBody>
      </p:sp>
    </p:spTree>
    <p:extLst>
      <p:ext uri="{BB962C8B-B14F-4D97-AF65-F5344CB8AC3E}">
        <p14:creationId xmlns:p14="http://schemas.microsoft.com/office/powerpoint/2010/main" val="3015952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Setup Parameter Icons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417" y="2328186"/>
            <a:ext cx="4446947" cy="39033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7294" y="1430219"/>
            <a:ext cx="29832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step, we will change the icons for the parameters from “a” to an image of your choice.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pPr marL="342900" indent="-342900">
              <a:buAutoNum type="alphaUcPeriod"/>
            </a:pPr>
            <a:r>
              <a:rPr lang="en-US" dirty="0">
                <a:solidFill>
                  <a:srgbClr val="00B050"/>
                </a:solidFill>
              </a:rPr>
              <a:t>Click on a parameter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B. Click on the tab Parameter Icons if not already on this tab, and choose an icon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C. Repeat steps A and B for each parameter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D. Press Finish when you are done.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78068" y="2703881"/>
            <a:ext cx="303162" cy="63985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74417" y="4492464"/>
            <a:ext cx="4329060" cy="1510913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06670" y="5997723"/>
            <a:ext cx="414429" cy="23035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flipH="1">
            <a:off x="4879455" y="2949865"/>
            <a:ext cx="38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 flipH="1">
            <a:off x="6493957" y="4123131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97897" y="5974552"/>
            <a:ext cx="34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30575" t="7363" r="33914" b="73364"/>
          <a:stretch/>
        </p:blipFill>
        <p:spPr>
          <a:xfrm>
            <a:off x="3738533" y="1430219"/>
            <a:ext cx="1522052" cy="7353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30860" t="7798" r="32567" b="73633"/>
          <a:stretch/>
        </p:blipFill>
        <p:spPr>
          <a:xfrm>
            <a:off x="6114570" y="1450051"/>
            <a:ext cx="1527537" cy="68075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486400" y="1585877"/>
            <a:ext cx="394830" cy="401934"/>
          </a:xfrm>
          <a:prstGeom prst="rightArrow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60661" y="1568662"/>
            <a:ext cx="678967" cy="2960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27703" y="1585877"/>
            <a:ext cx="678967" cy="2960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66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8: Add Data Wires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824" y="1429407"/>
            <a:ext cx="3678572" cy="4435366"/>
          </a:xfrm>
        </p:spPr>
        <p:txBody>
          <a:bodyPr>
            <a:normAutofit/>
          </a:bodyPr>
          <a:lstStyle/>
          <a:p>
            <a:pPr marL="457200" indent="-457200">
              <a:buAutoNum type="alphaUcPeriod"/>
            </a:pPr>
            <a:r>
              <a:rPr lang="en-US" sz="1800" b="0" dirty="0"/>
              <a:t>When you click Finish (on previous slide) you will see this. </a:t>
            </a:r>
          </a:p>
          <a:p>
            <a:pPr marL="457200" indent="-457200">
              <a:buAutoNum type="alphaUcPeriod"/>
            </a:pPr>
            <a:endParaRPr lang="en-US" b="0" dirty="0"/>
          </a:p>
          <a:p>
            <a:pPr marL="457200" indent="-457200">
              <a:buAutoNum type="alphaUcPeriod"/>
            </a:pPr>
            <a:endParaRPr lang="en-US" b="0" dirty="0"/>
          </a:p>
          <a:p>
            <a:pPr marL="457200" indent="-457200">
              <a:buAutoNum type="alphaUcPeriod"/>
            </a:pPr>
            <a:endParaRPr lang="en-US" b="0" dirty="0"/>
          </a:p>
          <a:p>
            <a:pPr marL="457200" indent="-457200">
              <a:buAutoNum type="alphaUcPeriod"/>
            </a:pPr>
            <a:endParaRPr lang="en-US" b="0" dirty="0"/>
          </a:p>
          <a:p>
            <a:pPr marL="457200" indent="-457200">
              <a:buAutoNum type="alphaUcPeriod"/>
            </a:pPr>
            <a:r>
              <a:rPr lang="en-US" b="0" dirty="0">
                <a:solidFill>
                  <a:srgbClr val="00B050"/>
                </a:solidFill>
              </a:rPr>
              <a:t>Wire up the My Block by dragging a data wire from each parameter to its corresponding slot on the move steering block and sensor block.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047" y="4455486"/>
            <a:ext cx="4456627" cy="16317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10987" y="1452549"/>
            <a:ext cx="4380504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These grey blocks are our inputs/outputs (parameters) that were set up automatically by the My Block Builder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33" y="2173732"/>
            <a:ext cx="7224406" cy="14863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66752" y="2396673"/>
            <a:ext cx="962770" cy="1160566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84476" y="2396673"/>
            <a:ext cx="600158" cy="1080834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10" idx="0"/>
            <a:endCxn id="8" idx="2"/>
          </p:cNvCxnSpPr>
          <p:nvPr/>
        </p:nvCxnSpPr>
        <p:spPr>
          <a:xfrm rot="5400000" flipH="1" flipV="1">
            <a:off x="3664236" y="-140330"/>
            <a:ext cx="420904" cy="4653102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3" idx="0"/>
            <a:endCxn id="8" idx="2"/>
          </p:cNvCxnSpPr>
          <p:nvPr/>
        </p:nvCxnSpPr>
        <p:spPr>
          <a:xfrm rot="16200000" flipV="1">
            <a:off x="6782445" y="1394563"/>
            <a:ext cx="420904" cy="1583316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262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My Block?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2413" y="1474696"/>
            <a:ext cx="4239143" cy="4784242"/>
          </a:xfrm>
        </p:spPr>
        <p:txBody>
          <a:bodyPr>
            <a:normAutofit/>
          </a:bodyPr>
          <a:lstStyle/>
          <a:p>
            <a:pPr marL="457200" indent="-457200">
              <a:buAutoNum type="alphaUcPeriod"/>
            </a:pPr>
            <a:r>
              <a:rPr lang="en-US" b="0" dirty="0">
                <a:solidFill>
                  <a:srgbClr val="00B050"/>
                </a:solidFill>
              </a:rPr>
              <a:t>Your My Block will appear in the turquoise tab.  You can now use this block in any program.</a:t>
            </a:r>
          </a:p>
          <a:p>
            <a:pPr marL="457200" indent="-457200">
              <a:buAutoNum type="alphaUcPeriod"/>
            </a:pPr>
            <a:endParaRPr lang="en-US" b="0" dirty="0"/>
          </a:p>
          <a:p>
            <a:pPr marL="457200" indent="-457200">
              <a:buAutoNum type="alphaUcPeriod"/>
            </a:pPr>
            <a:r>
              <a:rPr lang="en-US" b="0" dirty="0">
                <a:solidFill>
                  <a:srgbClr val="7030A0"/>
                </a:solidFill>
              </a:rPr>
              <a:t>Below, the same My Block is used twice. Once to move forward 2 rotations and then backwards 5 rotations.</a:t>
            </a:r>
          </a:p>
          <a:p>
            <a:pPr marL="457200" indent="-457200">
              <a:buAutoNum type="alphaUcPeriod"/>
            </a:pP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023" y="1552051"/>
            <a:ext cx="3341710" cy="1225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66997" y="1640037"/>
            <a:ext cx="546409" cy="334538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1788" r="26888" b="82602"/>
          <a:stretch/>
        </p:blipFill>
        <p:spPr>
          <a:xfrm>
            <a:off x="847918" y="4204010"/>
            <a:ext cx="7310676" cy="19422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40490" y="3167975"/>
            <a:ext cx="3118243" cy="92333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Note: The same My Block can be used with different input values.</a:t>
            </a:r>
          </a:p>
        </p:txBody>
      </p:sp>
    </p:spTree>
    <p:extLst>
      <p:ext uri="{BB962C8B-B14F-4D97-AF65-F5344CB8AC3E}">
        <p14:creationId xmlns:p14="http://schemas.microsoft.com/office/powerpoint/2010/main" val="1114325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tutorial was created by Sanjay Seshan and Arvind Seshan</a:t>
            </a:r>
          </a:p>
          <a:p>
            <a:r>
              <a:rPr lang="en-US" dirty="0"/>
              <a:t>More lessons are available at www.ev3lessons.com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29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make custom blocks in the EV3 Software (My Blocks)</a:t>
            </a:r>
          </a:p>
          <a:p>
            <a:r>
              <a:rPr lang="en-US" dirty="0"/>
              <a:t>Learn why a My Block is useful</a:t>
            </a:r>
          </a:p>
          <a:p>
            <a:r>
              <a:rPr lang="en-US" dirty="0"/>
              <a:t>Learn to construct a My Block with Inputs and Outputs (Parameters)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8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My Block?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494062"/>
            <a:ext cx="4230861" cy="463210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0" dirty="0"/>
              <a:t>A My Block is a combination of one or more blocks that you create that can be grouped into a single block  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/>
              <a:t>My Blocks are basically your own custom blocks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/>
              <a:t>Once a My Block is created, you can use it in multiple programs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/>
              <a:t>Just like any other block in EV3, My Blocks can have both inputs and outputs (parameters)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my blocks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2" t="16085" r="38554" b="56905"/>
          <a:stretch/>
        </p:blipFill>
        <p:spPr>
          <a:xfrm>
            <a:off x="5052672" y="1414114"/>
            <a:ext cx="3340214" cy="15308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38613" y="2936772"/>
            <a:ext cx="3771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two blocks above are examples of My Blocks: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Move_Inches</a:t>
            </a:r>
            <a:r>
              <a:rPr lang="en-US" dirty="0"/>
              <a:t> tells the robot to move the number of inches we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Turn_Degrees</a:t>
            </a:r>
            <a:r>
              <a:rPr lang="en-US" dirty="0"/>
              <a:t> tells the robot to turn the amount we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My Blocks will be taught in separate lessons.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728825" y="1494063"/>
            <a:ext cx="14059" cy="3484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126480" y="1700784"/>
            <a:ext cx="493776" cy="121051"/>
          </a:xfrm>
          <a:prstGeom prst="rect">
            <a:avLst/>
          </a:prstGeom>
          <a:solidFill>
            <a:srgbClr val="395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CM</a:t>
            </a:r>
          </a:p>
        </p:txBody>
      </p:sp>
    </p:spTree>
    <p:extLst>
      <p:ext uri="{BB962C8B-B14F-4D97-AF65-F5344CB8AC3E}">
        <p14:creationId xmlns:p14="http://schemas.microsoft.com/office/powerpoint/2010/main" val="398724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do You Use a My block?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6" y="1481958"/>
            <a:ext cx="7336707" cy="4557361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Whenever the robot is going to repeat an action inside your program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When code is repeated in a different program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Organize and simplify your code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44" y="1787332"/>
            <a:ext cx="1213540" cy="128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2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Bother?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41" y="1392135"/>
            <a:ext cx="8561878" cy="1110641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>
                <a:solidFill>
                  <a:srgbClr val="0000FF"/>
                </a:solidFill>
              </a:rPr>
              <a:t>Because of My Blocks, your missions will look like this…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5140" y="3264060"/>
            <a:ext cx="8561878" cy="1110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Instead of this….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5140" y="5197772"/>
            <a:ext cx="8561878" cy="903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329B65"/>
                </a:solidFill>
              </a:rPr>
              <a:t>This makes your code easier to read and easier to modify!!! </a:t>
            </a:r>
          </a:p>
        </p:txBody>
      </p:sp>
      <p:pic>
        <p:nvPicPr>
          <p:cNvPr id="6" name="Picture 5" descr="my blocks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4" t="16085" r="11988" b="56905"/>
          <a:stretch/>
        </p:blipFill>
        <p:spPr>
          <a:xfrm>
            <a:off x="131230" y="2122842"/>
            <a:ext cx="8376611" cy="1141218"/>
          </a:xfrm>
          <a:prstGeom prst="rect">
            <a:avLst/>
          </a:prstGeom>
        </p:spPr>
      </p:pic>
      <p:pic>
        <p:nvPicPr>
          <p:cNvPr id="7" name="Picture 6" descr="move string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4" b="44866"/>
          <a:stretch/>
        </p:blipFill>
        <p:spPr>
          <a:xfrm>
            <a:off x="75310" y="3725827"/>
            <a:ext cx="8721708" cy="99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0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a Useful My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Note: Making My Blocks with inputs and outputs can make them far more useful. However, you need to be careful not to make the My Block too complicated.</a:t>
            </a:r>
          </a:p>
          <a:p>
            <a:endParaRPr lang="en-US" dirty="0"/>
          </a:p>
          <a:p>
            <a:r>
              <a:rPr lang="en-US" dirty="0"/>
              <a:t>Question: Look at the list of three My Blocks below.  Which ones do you think are useful for to use?</a:t>
            </a:r>
          </a:p>
          <a:p>
            <a:pPr lvl="1"/>
            <a:r>
              <a:rPr lang="en-US" dirty="0"/>
              <a:t>Move5CM (Moves the robot five centimeters)</a:t>
            </a:r>
          </a:p>
          <a:p>
            <a:pPr lvl="1"/>
            <a:r>
              <a:rPr lang="en-US" dirty="0" err="1"/>
              <a:t>MoveCM</a:t>
            </a:r>
            <a:r>
              <a:rPr lang="en-US" dirty="0"/>
              <a:t> with a centimeter and power input</a:t>
            </a:r>
          </a:p>
          <a:p>
            <a:pPr lvl="1"/>
            <a:r>
              <a:rPr lang="en-US" dirty="0" err="1"/>
              <a:t>MoveCM</a:t>
            </a:r>
            <a:r>
              <a:rPr lang="en-US" dirty="0"/>
              <a:t> with centimeter, power, angle, coast/brake, etc. inputs</a:t>
            </a:r>
          </a:p>
          <a:p>
            <a:endParaRPr lang="en-US" dirty="0"/>
          </a:p>
          <a:p>
            <a:r>
              <a:rPr lang="en-US" dirty="0"/>
              <a:t>Answer: </a:t>
            </a:r>
          </a:p>
          <a:p>
            <a:pPr lvl="1"/>
            <a:r>
              <a:rPr lang="en-US" dirty="0"/>
              <a:t>Move5CM may be used often, but you will be forced to make other My Blocks for other distances. This will not be fixable later. </a:t>
            </a:r>
          </a:p>
          <a:p>
            <a:pPr lvl="1"/>
            <a:r>
              <a:rPr lang="en-US" dirty="0" err="1"/>
              <a:t>MoveCM</a:t>
            </a:r>
            <a:r>
              <a:rPr lang="en-US" dirty="0"/>
              <a:t> with centimeters and power as inputs is probably the best choice. </a:t>
            </a:r>
          </a:p>
          <a:p>
            <a:pPr lvl="1"/>
            <a:r>
              <a:rPr lang="en-US" dirty="0" err="1"/>
              <a:t>MoveCM</a:t>
            </a:r>
            <a:r>
              <a:rPr lang="en-US" dirty="0"/>
              <a:t> with centimeters, power, angle, coast/brake, etc. might be most customizable, but some of the inputs might never be used.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1: Highlight Blocks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7875" y="1439916"/>
            <a:ext cx="3119332" cy="4524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 this lesson, our goal is to move a </a:t>
            </a:r>
            <a:r>
              <a:rPr lang="en-US" dirty="0">
                <a:solidFill>
                  <a:srgbClr val="FF0000"/>
                </a:solidFill>
              </a:rPr>
              <a:t>desired amount of rotations</a:t>
            </a:r>
            <a:r>
              <a:rPr lang="en-US" dirty="0">
                <a:solidFill>
                  <a:schemeClr val="tx1"/>
                </a:solidFill>
              </a:rPr>
              <a:t> at a </a:t>
            </a:r>
            <a:r>
              <a:rPr lang="en-US" dirty="0">
                <a:solidFill>
                  <a:srgbClr val="FF0000"/>
                </a:solidFill>
              </a:rPr>
              <a:t>desired power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rgbClr val="FF0000"/>
                </a:solidFill>
              </a:rPr>
              <a:t>return the ultrasonic value</a:t>
            </a:r>
            <a:r>
              <a:rPr lang="en-US" dirty="0">
                <a:solidFill>
                  <a:schemeClr val="tx1"/>
                </a:solidFill>
              </a:rPr>
              <a:t> at the end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Step 1: Select the two blocks in the code that you want to turn into a My Block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685" y="4197826"/>
            <a:ext cx="5087989" cy="178341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03919" y="4351302"/>
            <a:ext cx="3997305" cy="141182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81536" y="1639684"/>
            <a:ext cx="435428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Question: What would be the input(s) and output(s) for our My Block?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Answer: The inputs are power and rotations. The Output is distance measured by the ultrasonic sensor.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16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Launch My Block builder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99471" y="1560497"/>
            <a:ext cx="3231016" cy="1912177"/>
            <a:chOff x="180892" y="1764946"/>
            <a:chExt cx="3348996" cy="2211436"/>
          </a:xfrm>
        </p:grpSpPr>
        <p:pic>
          <p:nvPicPr>
            <p:cNvPr id="6" name="Picture 5" descr="Screen Shot 2014-08-08 at 7.12.49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70" y="1764946"/>
              <a:ext cx="3332218" cy="221143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80892" y="1895912"/>
              <a:ext cx="1295570" cy="2080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59714" y="1895912"/>
              <a:ext cx="470174" cy="17449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2248" y="3448624"/>
              <a:ext cx="1787466" cy="200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0554" y="1788876"/>
            <a:ext cx="30263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A: Go to Tools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 My Block Builder - </a:t>
            </a:r>
            <a:r>
              <a:rPr lang="en-US" dirty="0">
                <a:solidFill>
                  <a:srgbClr val="00B050"/>
                </a:solidFill>
              </a:rPr>
              <a:t>If you encounter an error, view the next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B: Pick a My Block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C. Add a Description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D. Select an Icon for the whole My Block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32879" t="22087" r="18521" b="21365"/>
          <a:stretch/>
        </p:blipFill>
        <p:spPr>
          <a:xfrm>
            <a:off x="5266650" y="3409773"/>
            <a:ext cx="3115368" cy="2793534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491773" y="4840096"/>
            <a:ext cx="2644108" cy="1006679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31350" y="4505136"/>
            <a:ext cx="1299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Move Rotations and output Ultrasonic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35822" y="1775759"/>
            <a:ext cx="31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113675" y="4436449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27504" y="1482284"/>
            <a:ext cx="1549372" cy="58679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653669" y="4501036"/>
            <a:ext cx="942100" cy="182476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52276" t="29131" r="38679" b="60937"/>
          <a:stretch/>
        </p:blipFill>
        <p:spPr>
          <a:xfrm>
            <a:off x="3480994" y="4675011"/>
            <a:ext cx="1646467" cy="139316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flipH="1">
            <a:off x="8153045" y="4466664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 flipH="1">
            <a:off x="5098910" y="5158769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67897" y="4501036"/>
            <a:ext cx="1185147" cy="26380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86001" y="4981505"/>
            <a:ext cx="662974" cy="57534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79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Error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ERROR 1: You must be on a diagram with a selection to create a My Block: </a:t>
            </a:r>
          </a:p>
          <a:p>
            <a:pPr lvl="1"/>
            <a:r>
              <a:rPr lang="en-US" dirty="0"/>
              <a:t>SOLUTION: You need to highlight all the blocks again before going into My Block Builder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ERROR 2: Start Blocks are not allowed in the selection when creating My Blocks. Remove any Start Blocks from your selection and try making your My Block again.</a:t>
            </a:r>
          </a:p>
          <a:p>
            <a:pPr lvl="1"/>
            <a:r>
              <a:rPr lang="en-US" dirty="0"/>
              <a:t>SOLUTION: Un-highlight the start block before going into My Block Builder</a:t>
            </a:r>
          </a:p>
          <a:p>
            <a:endParaRPr lang="en-US" dirty="0"/>
          </a:p>
          <a:p>
            <a:r>
              <a:rPr lang="en-US" b="0" dirty="0"/>
              <a:t>If you continue to have trouble at this step, just select a single block in your program and create a My Block from it. You can edit add more blocks to a My Block at any time. However, you cannot change the inputs and outputs of a My Block after creation.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982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7875</TotalTime>
  <Words>1215</Words>
  <Application>Microsoft Office PowerPoint</Application>
  <PresentationFormat>On-screen Show (4:3)</PresentationFormat>
  <Paragraphs>182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Helvetica Neue</vt:lpstr>
      <vt:lpstr>Wingdings</vt:lpstr>
      <vt:lpstr>Retrospect</vt:lpstr>
      <vt:lpstr>intermediatev2</vt:lpstr>
      <vt:lpstr>INTERMEDIATE PROGRAMMING LESSON</vt:lpstr>
      <vt:lpstr>Lesson Objectives</vt:lpstr>
      <vt:lpstr>What is a My Block?</vt:lpstr>
      <vt:lpstr>When do You Use a My block?</vt:lpstr>
      <vt:lpstr>Why Should You Bother?</vt:lpstr>
      <vt:lpstr>What Makes a Useful My Block</vt:lpstr>
      <vt:lpstr>Step 1: Highlight Blocks</vt:lpstr>
      <vt:lpstr>Step 2: Launch My Block builder</vt:lpstr>
      <vt:lpstr>Common Error Messages</vt:lpstr>
      <vt:lpstr>Step 3: Add Inputs/Outputs</vt:lpstr>
      <vt:lpstr>Step 4: Setup Parameter for Power</vt:lpstr>
      <vt:lpstr>Step 5: Setup Parameter for Rotation</vt:lpstr>
      <vt:lpstr>Step 6: Setup Parameter for Ultrasonic</vt:lpstr>
      <vt:lpstr>Step 7: Setup Parameter Icons</vt:lpstr>
      <vt:lpstr>Step 8: Add Data Wires</vt:lpstr>
      <vt:lpstr>Where is the My Block?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dc:creator>Sanjay Seshan</dc:creator>
  <cp:lastModifiedBy>Sanjay Seshan</cp:lastModifiedBy>
  <cp:revision>54</cp:revision>
  <dcterms:created xsi:type="dcterms:W3CDTF">2014-08-07T02:19:13Z</dcterms:created>
  <dcterms:modified xsi:type="dcterms:W3CDTF">2016-07-06T06:16:06Z</dcterms:modified>
</cp:coreProperties>
</file>