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1"/>
  </p:notesMasterIdLst>
  <p:handoutMasterIdLst>
    <p:handoutMasterId r:id="rId12"/>
  </p:handoutMasterIdLst>
  <p:sldIdLst>
    <p:sldId id="287" r:id="rId3"/>
    <p:sldId id="285" r:id="rId4"/>
    <p:sldId id="281" r:id="rId5"/>
    <p:sldId id="282" r:id="rId6"/>
    <p:sldId id="283" r:id="rId7"/>
    <p:sldId id="284" r:id="rId8"/>
    <p:sldId id="28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5"/>
    <p:restoredTop sz="94613"/>
  </p:normalViewPr>
  <p:slideViewPr>
    <p:cSldViewPr snapToGrid="0" snapToObjects="1">
      <p:cViewPr varScale="1">
        <p:scale>
          <a:sx n="79" d="100"/>
          <a:sy n="79" d="100"/>
        </p:scale>
        <p:origin x="31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F7ED-25E1-4FF8-9894-A986BBCDCE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CC57-A932-4A7C-A7E2-6C9C1667DF2E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B026-8E9C-481C-8607-8CD33B63C55F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BE24-62DC-475D-9335-D1CC2D08468C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1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E7F-8A6D-48D2-BA7C-FACE28123DD9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942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E09E-C05D-48D0-A103-2D583A4825FC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5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941C-232A-41F4-B253-947031AAD49F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7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9458-8E2D-456C-BFC8-ECE4A394E5C1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2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1CC1-5AF7-4849-BBE9-D092F8272AD6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13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F090-AE58-47A2-9204-07D471881107}" type="datetime1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14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16A8-5B1A-4F80-8845-A71B62F848A8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5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1B78242-971D-468B-8140-2B063EBB991D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1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973C-AF96-4DE6-9D46-6EDF6133D822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C90-2AB0-4BE7-847F-84886B6FF44C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05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AD2F-E07A-4853-B2B7-FB040EF5D528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7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6442-CFAD-4EE7-8FD7-88070DAE2766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7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6E1-F746-42B2-97E1-EF3A4181CE2D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12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D302-9FDA-4D8F-AFAF-4A5C3EECA316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AAC-3290-468A-A067-2BF6C0801398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7537-5B8B-4769-AC3D-28562CA77ADB}" type="datetime1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9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7A8-0726-42BD-83C2-0C7647E62FD3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9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50089AB-1A5E-4BDC-AF43-0456CDDB4620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C1FA-A2D7-4F66-B240-D0B2F27918D7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F0BFDA-82E2-4DC8-8788-772A5830B5CB}" type="datetime1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480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01D9F6-BC26-4A95-9558-7DDBB2E17A5C}" type="datetime1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436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PARALLEL BEAMS</a:t>
            </a:r>
          </a:p>
        </p:txBody>
      </p:sp>
    </p:spTree>
    <p:extLst>
      <p:ext uri="{BB962C8B-B14F-4D97-AF65-F5344CB8AC3E}">
        <p14:creationId xmlns:p14="http://schemas.microsoft.com/office/powerpoint/2010/main" val="161572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Learn what a parallel beam is and how to use them</a:t>
            </a:r>
          </a:p>
          <a:p>
            <a:pPr marL="514350" indent="-514350">
              <a:buAutoNum type="arabicParenR"/>
            </a:pPr>
            <a:r>
              <a:rPr lang="en-US" dirty="0"/>
              <a:t>Learn when you might use parallel beams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Parallel Beams?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beams allow you to run two or more blocks at the same time.</a:t>
            </a:r>
          </a:p>
          <a:p>
            <a:endParaRPr lang="en-US" dirty="0"/>
          </a:p>
          <a:p>
            <a:r>
              <a:rPr lang="en-US" dirty="0"/>
              <a:t>What if you have one or more attachment arms connected to motors and you want to turn these arms while the robot is moving to complete a mission</a:t>
            </a:r>
          </a:p>
          <a:p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119818" y="3932528"/>
            <a:ext cx="207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lifting up hoops and driving forward.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09599" y="4125581"/>
            <a:ext cx="1696452" cy="1227220"/>
            <a:chOff x="1323474" y="3380874"/>
            <a:chExt cx="1696452" cy="1227220"/>
          </a:xfrm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2306657" y="480859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I Make a Parallel Beam?	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93" y="3861762"/>
            <a:ext cx="2222406" cy="1892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99" y="3888634"/>
            <a:ext cx="2202917" cy="1963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1644898" y="4237278"/>
            <a:ext cx="204537" cy="2406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6433" y="1608987"/>
            <a:ext cx="2647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create a parallel beam click and drag on the bump on the right center of any block and release once you hover over the inverted bump on the left center side on a block.</a:t>
            </a:r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87646" y="1608987"/>
            <a:ext cx="2491700" cy="23127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Blocks before the split will run one at a time. After the split blocks on the two “beams” will run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17250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Parallel Beams and My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29" y="1560658"/>
            <a:ext cx="3617997" cy="1897057"/>
          </a:xfrm>
        </p:spPr>
        <p:txBody>
          <a:bodyPr>
            <a:normAutofit/>
          </a:bodyPr>
          <a:lstStyle/>
          <a:p>
            <a:r>
              <a:rPr lang="en-US" dirty="0"/>
              <a:t>Here is a simple program that moves both wheels of our robot forward</a:t>
            </a:r>
          </a:p>
          <a:p>
            <a:r>
              <a:rPr lang="en-US" dirty="0"/>
              <a:t>If you run it, our robot moves forward by about 4 inches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80" y="1610665"/>
            <a:ext cx="4619124" cy="2185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8" y="5133430"/>
            <a:ext cx="1295400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36" y="4909593"/>
            <a:ext cx="5191125" cy="1371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514297" y="5372807"/>
            <a:ext cx="620128" cy="445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78282" y="4029102"/>
            <a:ext cx="8095995" cy="8804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simplify it, we can make the below My Block (</a:t>
            </a:r>
            <a:r>
              <a:rPr lang="en-US" dirty="0" err="1"/>
              <a:t>Motor_Inches</a:t>
            </a:r>
            <a:r>
              <a:rPr lang="en-US" dirty="0"/>
              <a:t>) that moves the selected motor forward</a:t>
            </a:r>
          </a:p>
        </p:txBody>
      </p:sp>
    </p:spTree>
    <p:extLst>
      <p:ext uri="{BB962C8B-B14F-4D97-AF65-F5344CB8AC3E}">
        <p14:creationId xmlns:p14="http://schemas.microsoft.com/office/powerpoint/2010/main" val="400321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Parallel Beams and My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41" y="1539535"/>
            <a:ext cx="8161422" cy="2999712"/>
          </a:xfrm>
        </p:spPr>
        <p:txBody>
          <a:bodyPr>
            <a:normAutofit fontScale="92500" lnSpcReduction="20000"/>
          </a:bodyPr>
          <a:lstStyle/>
          <a:p>
            <a:r>
              <a:rPr lang="en-US" b="1" u="sng"/>
              <a:t>BE CAREFUL WHEN YOU USE PARALLEL BEAMS AND MY BLOCKS</a:t>
            </a:r>
            <a:endParaRPr lang="en-US"/>
          </a:p>
          <a:p>
            <a:r>
              <a:rPr lang="en-US" dirty="0"/>
              <a:t>Using the </a:t>
            </a:r>
            <a:r>
              <a:rPr lang="en-US" dirty="0" err="1"/>
              <a:t>Motor_Inches</a:t>
            </a:r>
            <a:r>
              <a:rPr lang="en-US" dirty="0"/>
              <a:t> My Block, we can convert the program on the bottom  left to the one on the bottom right</a:t>
            </a:r>
          </a:p>
          <a:p>
            <a:r>
              <a:rPr lang="en-US" dirty="0"/>
              <a:t>If you run the program, the robot does completely different things!!!!!</a:t>
            </a:r>
          </a:p>
          <a:p>
            <a:pPr lvl="1"/>
            <a:r>
              <a:rPr lang="en-US" dirty="0"/>
              <a:t>The code on the right moves one wheel 4 inches and then moves the other wheel 4 inches. This causes the robot to spin around in one direction then the other</a:t>
            </a:r>
          </a:p>
          <a:p>
            <a:pPr lvl="1"/>
            <a:r>
              <a:rPr lang="en-US" dirty="0"/>
              <a:t>The code on the left moves both wheels 4 inches at the same time. This makes the robot move forward.</a:t>
            </a:r>
          </a:p>
          <a:p>
            <a:r>
              <a:rPr lang="en-US" b="1" dirty="0">
                <a:solidFill>
                  <a:srgbClr val="FF0000"/>
                </a:solidFill>
              </a:rPr>
              <a:t>Lesson: EV3 does not let you run two copies of the same My Block at the same time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87" y="4289463"/>
            <a:ext cx="2036823" cy="1812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3454"/>
          <a:stretch/>
        </p:blipFill>
        <p:spPr>
          <a:xfrm>
            <a:off x="837950" y="4289463"/>
            <a:ext cx="3937935" cy="1798897"/>
          </a:xfrm>
          <a:prstGeom prst="rect">
            <a:avLst/>
          </a:prstGeom>
        </p:spPr>
      </p:pic>
      <p:sp>
        <p:nvSpPr>
          <p:cNvPr id="11" name="Not Equal 10"/>
          <p:cNvSpPr/>
          <p:nvPr/>
        </p:nvSpPr>
        <p:spPr>
          <a:xfrm>
            <a:off x="4793932" y="4699364"/>
            <a:ext cx="1070811" cy="559292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6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65" y="1548478"/>
            <a:ext cx="8459561" cy="3992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Can you write a program that uses parallel beams that have to move and pick up an object at the same time?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51083" y="3511971"/>
            <a:ext cx="1696452" cy="1227220"/>
            <a:chOff x="1323474" y="3380874"/>
            <a:chExt cx="1696452" cy="1227220"/>
          </a:xfrm>
        </p:grpSpPr>
        <p:sp>
          <p:nvSpPr>
            <p:cNvPr id="7" name="Rectangle 6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87162" y="4037938"/>
            <a:ext cx="334513" cy="584358"/>
            <a:chOff x="3249164" y="3608942"/>
            <a:chExt cx="334513" cy="584358"/>
          </a:xfrm>
        </p:grpSpPr>
        <p:grpSp>
          <p:nvGrpSpPr>
            <p:cNvPr id="11" name="Group 10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13" name="Block Arc 12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648141" y="419498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746986" y="487838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Arvind Seshan </a:t>
            </a:r>
          </a:p>
          <a:p>
            <a:r>
              <a:rPr lang="en-US" dirty="0"/>
              <a:t>More 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882291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97" y="3906386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2877</TotalTime>
  <Words>425</Words>
  <Application>Microsoft Office PowerPoint</Application>
  <PresentationFormat>On-screen Show (4:3)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Lesson Objectives</vt:lpstr>
      <vt:lpstr>What are Parallel Beams?</vt:lpstr>
      <vt:lpstr>How Do I Make a Parallel Beam? </vt:lpstr>
      <vt:lpstr>Parallel Beams and My Blocks</vt:lpstr>
      <vt:lpstr>Parallel Beams and My Blocks</vt:lpstr>
      <vt:lpstr>Challenge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Beams</dc:title>
  <cp:lastModifiedBy>Sanjay Seshan</cp:lastModifiedBy>
  <cp:revision>3</cp:revision>
  <dcterms:created xsi:type="dcterms:W3CDTF">2014-10-28T21:59:38Z</dcterms:created>
  <dcterms:modified xsi:type="dcterms:W3CDTF">2016-07-07T04:27:28Z</dcterms:modified>
</cp:coreProperties>
</file>