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  <p:sldMasterId id="2147483689" r:id="rId2"/>
  </p:sldMasterIdLst>
  <p:notesMasterIdLst>
    <p:notesMasterId r:id="rId15"/>
  </p:notesMasterIdLst>
  <p:handoutMasterIdLst>
    <p:handoutMasterId r:id="rId16"/>
  </p:handoutMasterIdLst>
  <p:sldIdLst>
    <p:sldId id="274" r:id="rId3"/>
    <p:sldId id="273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13"/>
  </p:normalViewPr>
  <p:slideViewPr>
    <p:cSldViewPr snapToGrid="0" snapToObjects="1">
      <p:cViewPr>
        <p:scale>
          <a:sx n="66" d="100"/>
          <a:sy n="66" d="100"/>
        </p:scale>
        <p:origin x="1003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36FD-2B6F-441C-A1CE-0902E0C59CBD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0AF0-8636-47DE-AAD4-68AE79A4660D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7A04-3904-4CF9-A230-09C8F967D662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0ED-5F0C-4D4E-9795-9CC6048A2E17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40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EDCE6-ACD5-4AC1-AE6D-06E9F2CA9FD8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DEE-63A6-49BE-AA82-875208695C4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F1A3-AFC7-4856-A176-88B8FCB0D669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BFA2-D6E5-460B-B914-86E60680B45C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2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E1B-D789-4BCF-B3A6-D685A2853325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7086-B293-41EC-9D5B-C06D2682C97D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5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EB758F7-42FF-4524-920E-EE5B409A5247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9D527-3693-43A6-89CE-8B3346814790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F0C5-0551-4848-9C32-CD7EBCAF02D0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9537-D455-45F9-A669-1E3B9704FFA5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2522-D15E-4B44-96D6-FC6A8E2C891A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EECA-E316-4651-8813-CEE6BF3D77B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3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9D4-21C8-4B41-86E7-8DD839FA824C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7FC9-AAA5-4077-BACC-A494F6817E3A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1E26-9CB3-4135-A8CC-BF69ACF672AB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94B6-210A-4C2D-9C16-6F4C5BA42767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3AEFA5-86F3-476C-91DB-8756EE843861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E66-6396-4BC8-A4E9-AD761FF4D0B0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384A6-800E-4229-85D0-B2D75768AC16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4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30313C-1D09-46FF-BEAE-90A6FCD1B73F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IMPRoVING</a:t>
            </a:r>
            <a:r>
              <a:rPr lang="en-US" dirty="0"/>
              <a:t> PROGRAM RELIABILITY</a:t>
            </a:r>
          </a:p>
        </p:txBody>
      </p:sp>
    </p:spTree>
    <p:extLst>
      <p:ext uri="{BB962C8B-B14F-4D97-AF65-F5344CB8AC3E}">
        <p14:creationId xmlns:p14="http://schemas.microsoft.com/office/powerpoint/2010/main" val="140270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reliable!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Battery life</a:t>
            </a:r>
          </a:p>
          <a:p>
            <a:pPr lvl="1"/>
            <a:r>
              <a:rPr lang="en-US"/>
              <a:t>If you program your robot when the battery life is low, it won’t run the same when fully charged</a:t>
            </a:r>
          </a:p>
          <a:p>
            <a:pPr lvl="2"/>
            <a:r>
              <a:rPr lang="en-US"/>
              <a:t>Motors behave differently with low battery</a:t>
            </a:r>
          </a:p>
          <a:p>
            <a:pPr lvl="2"/>
            <a:r>
              <a:rPr lang="en-US"/>
              <a:t>But using sensors makes you not as dependent on battery</a:t>
            </a:r>
          </a:p>
          <a:p>
            <a:r>
              <a:rPr lang="en-US"/>
              <a:t>LEGO pieces come apart over time:</a:t>
            </a:r>
          </a:p>
          <a:p>
            <a:pPr lvl="1"/>
            <a:r>
              <a:rPr lang="en-US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/>
              <a:t>Push wires in for sensors and motors.  They come out!</a:t>
            </a:r>
          </a:p>
          <a:p>
            <a:r>
              <a:rPr lang="en-US"/>
              <a:t>Motors and sensors don’t always match:</a:t>
            </a:r>
          </a:p>
          <a:p>
            <a:pPr lvl="1"/>
            <a:r>
              <a:rPr lang="en-US"/>
              <a:t>Some teams test motors, sensors and wheels to make sure that they match</a:t>
            </a:r>
          </a:p>
          <a:p>
            <a:pPr lvl="1"/>
            <a:r>
              <a:rPr lang="en-US"/>
              <a:t>You will never get a perfect match so we recommend use other techniques and accept that they will be different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was written by Sanjay and Arvind Seshan</a:t>
            </a:r>
          </a:p>
          <a:p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4" y="3357198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344" y="4547229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make your robot more reliable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common problems you might 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some possible solutions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This lesson focuses on reliability issues faced by FIRST LEGO League teams. Many concepts are applicable to non-competition situations, but the terminology in the lesson and the main focus is for competition robots.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63493"/>
              </p:ext>
            </p:extLst>
          </p:nvPr>
        </p:nvGraphicFramePr>
        <p:xfrm>
          <a:off x="477666" y="1657350"/>
          <a:ext cx="819104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alignment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run is different</a:t>
                      </a:r>
                      <a:r>
                        <a:rPr lang="en-US" baseline="0" dirty="0"/>
                        <a:t> and missions sometimes work.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Robots don’t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hard</a:t>
                      </a:r>
                      <a:r>
                        <a:rPr lang="en-US" baseline="0" dirty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missions tend to fail. It is hard</a:t>
                      </a:r>
                      <a:r>
                        <a:rPr lang="en-US" baseline="0" dirty="0"/>
                        <a:t> to do missions far from 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move out of base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Attachments don’t work the same each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Tweaks that work today fail</a:t>
                      </a:r>
                      <a:r>
                        <a:rPr lang="en-US" baseline="0" dirty="0"/>
                        <a:t> tomorrow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Points in Base are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/>
              <a:t>In FIRST LEGO League, teams need to figure out where to start in base</a:t>
            </a:r>
          </a:p>
          <a:p>
            <a:pPr lvl="1"/>
            <a:r>
              <a:rPr lang="en-US" dirty="0"/>
              <a:t>Jigs: a LEGO ruler/wall that your robot can align against them in base</a:t>
            </a:r>
          </a:p>
          <a:p>
            <a:pPr lvl="1"/>
            <a:r>
              <a:rPr lang="en-US" dirty="0"/>
              <a:t>Same start each time: pick one spot and start there no matter what the mission for easy starts</a:t>
            </a:r>
          </a:p>
          <a:p>
            <a:pPr lvl="1"/>
            <a:r>
              <a:rPr lang="en-US" dirty="0"/>
              <a:t>Inch marks: Use the inch marks to pick a starting spot for each run</a:t>
            </a:r>
          </a:p>
          <a:p>
            <a:pPr lvl="1"/>
            <a:r>
              <a:rPr lang="en-US" dirty="0"/>
              <a:t>Words: Base has words. If you aren’t near an inch mark, pick a word or letter to start on.	</a:t>
            </a:r>
          </a:p>
          <a:p>
            <a:r>
              <a:rPr lang="en-US" dirty="0"/>
              <a:t>Even better, try to find a way to align the robot using other techniques (see next page)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769557" y="1615877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 a jig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53091" y="3969564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667566" y="4107411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798240" y="5472998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marks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5845401" y="4898232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41784" y="5841158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53945" y="404745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17486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69886" y="40403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29434" y="405503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2975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5375" y="40479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04923" y="406261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68464" y="40701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20864" y="4055491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Accumulate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the time you get to the far side of the table, you are no longer in the right position</a:t>
            </a:r>
          </a:p>
          <a:p>
            <a:r>
              <a:rPr lang="en-US"/>
              <a:t>Solution: Repeat alignment techniques multiple times in a run for better reliability (see next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1</a:t>
            </a:r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on the FLL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620055" cy="4654528"/>
          </a:xfrm>
        </p:spPr>
        <p:txBody>
          <a:bodyPr/>
          <a:lstStyle/>
          <a:p>
            <a:r>
              <a:rPr lang="en-US"/>
              <a:t>Consider these alignment strategies that are commonly used:</a:t>
            </a:r>
          </a:p>
          <a:p>
            <a:pPr lvl="1"/>
            <a:r>
              <a:rPr lang="en-US" dirty="0"/>
              <a:t>Align on walls – deliberately back into a wall to straighten out (note: You may stall doing this. See the Advanced: Stall Detection Lesson)</a:t>
            </a:r>
          </a:p>
          <a:p>
            <a:pPr lvl="1"/>
            <a:r>
              <a:rPr lang="en-US" dirty="0"/>
              <a:t>Square/Align on lines –If you are moving angled, you can straighten out whenever you see a line. (See Advanced: Squaring Lesson)</a:t>
            </a:r>
          </a:p>
          <a:p>
            <a:pPr lvl="1"/>
            <a:r>
              <a:rPr lang="en-US" dirty="0"/>
              <a:t>Move until a line – travel until you find a line so you know where you are on the mat (See Beginner: Color Sensor)</a:t>
            </a:r>
          </a:p>
          <a:p>
            <a:pPr lvl="1"/>
            <a:r>
              <a:rPr lang="en-US" dirty="0"/>
              <a:t>Align on a mission model – Mission models that are stuck in one place can be used to align against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Model</a:t>
            </a:r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382223" y="32065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584509" y="43883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478093" y="19831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Back into walls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Square on a 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Align on a mission 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Attachments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the robot body, you need to set up your attachments in the same way each time for improving reliability</a:t>
            </a:r>
          </a:p>
          <a:p>
            <a:pPr lvl="1"/>
            <a:r>
              <a:rPr lang="en-US"/>
              <a:t>Jigs that allow the attachment arm to only move to a certain level to make sure the arm is set the same way each time</a:t>
            </a:r>
          </a:p>
          <a:p>
            <a:pPr lvl="2"/>
            <a:r>
              <a:rPr lang="en-US"/>
              <a:t>In Senior Solutions, we used a jig to make sure the arm that picked up the pill box always started at the right level</a:t>
            </a:r>
          </a:p>
          <a:p>
            <a:pPr lvl="1"/>
            <a:r>
              <a:rPr lang="en-US"/>
              <a:t>Indicators on the robot (e.g. bright peg) might help you remember where to reset the arm to</a:t>
            </a:r>
          </a:p>
          <a:p>
            <a:pPr lvl="2"/>
            <a:r>
              <a:rPr lang="en-US"/>
              <a:t>In Food Factor, we had a red peg in a hole to remember how far back to move the arm</a:t>
            </a:r>
          </a:p>
          <a:p>
            <a:pPr lvl="1"/>
            <a:r>
              <a:rPr lang="en-US"/>
              <a:t>You can use a touch sensor to detect the position of an attachment at the start of a run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Motors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732053" cy="4654528"/>
          </a:xfrm>
        </p:spPr>
        <p:txBody>
          <a:bodyPr/>
          <a:lstStyle/>
          <a:p>
            <a:r>
              <a:rPr lang="en-US" dirty="0"/>
              <a:t>Moving attachments or wheels</a:t>
            </a:r>
          </a:p>
          <a:p>
            <a:pPr lvl="1"/>
            <a:r>
              <a:rPr lang="en-US" dirty="0"/>
              <a:t>When the program is stopped you can move wheels and attachments easily and it has no impact</a:t>
            </a:r>
          </a:p>
          <a:p>
            <a:pPr lvl="1"/>
            <a:r>
              <a:rPr lang="en-US" dirty="0"/>
              <a:t>If a program is running, there are multiple steps</a:t>
            </a:r>
          </a:p>
          <a:p>
            <a:pPr lvl="2"/>
            <a:r>
              <a:rPr lang="en-US" dirty="0"/>
              <a:t>You need to put the motors into “coast” mode</a:t>
            </a:r>
          </a:p>
          <a:p>
            <a:pPr lvl="2"/>
            <a:r>
              <a:rPr lang="en-US" dirty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/>
              <a:t>You need to “reset” the motor after an adjustment and before you start your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2147836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40660" y="1459114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Put all the motors you use on coast so you can move the motors by hand to adjust</a:t>
            </a:r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60" y="4723805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40660" y="4148668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2) Now you have to “reset” the motors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95558" y="152574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505616"/>
            <a:ext cx="8686800" cy="3054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work well.  Not as reliable!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948</Words>
  <Application>Microsoft Office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Sources of Problems</vt:lpstr>
      <vt:lpstr>Starting Points in Base are Critical</vt:lpstr>
      <vt:lpstr>Errors Accumulate Over Time</vt:lpstr>
      <vt:lpstr>Where Are You on the FLL table?</vt:lpstr>
      <vt:lpstr>Adjusting Attachments in Base</vt:lpstr>
      <vt:lpstr>Adjusting Motors in Base</vt:lpstr>
      <vt:lpstr>Using Coast</vt:lpstr>
      <vt:lpstr>Using Coast &amp; Reset</vt:lpstr>
      <vt:lpstr>Other Factors in Reliability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Improving Robot Reliability in FLL</dc:title>
  <cp:lastModifiedBy>Sanjay Seshan</cp:lastModifiedBy>
  <cp:revision>9</cp:revision>
  <cp:lastPrinted>2015-11-14T04:34:43Z</cp:lastPrinted>
  <dcterms:created xsi:type="dcterms:W3CDTF">2014-11-14T02:10:18Z</dcterms:created>
  <dcterms:modified xsi:type="dcterms:W3CDTF">2016-07-07T04:38:13Z</dcterms:modified>
</cp:coreProperties>
</file>